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1" r:id="rId3"/>
    <p:sldId id="263" r:id="rId4"/>
    <p:sldId id="265" r:id="rId5"/>
    <p:sldId id="274" r:id="rId6"/>
    <p:sldId id="257" r:id="rId7"/>
    <p:sldId id="272" r:id="rId8"/>
    <p:sldId id="273" r:id="rId9"/>
    <p:sldId id="279" r:id="rId10"/>
    <p:sldId id="278" r:id="rId11"/>
    <p:sldId id="280" r:id="rId12"/>
    <p:sldId id="292" r:id="rId13"/>
    <p:sldId id="285" r:id="rId14"/>
    <p:sldId id="286" r:id="rId15"/>
    <p:sldId id="289" r:id="rId16"/>
    <p:sldId id="288" r:id="rId17"/>
    <p:sldId id="290" r:id="rId18"/>
    <p:sldId id="291" r:id="rId19"/>
    <p:sldId id="287" r:id="rId20"/>
    <p:sldId id="283" r:id="rId21"/>
    <p:sldId id="275" r:id="rId22"/>
    <p:sldId id="270" r:id="rId23"/>
    <p:sldId id="281"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4719"/>
  </p:normalViewPr>
  <p:slideViewPr>
    <p:cSldViewPr snapToGrid="0" snapToObjects="1">
      <p:cViewPr varScale="1">
        <p:scale>
          <a:sx n="120" d="100"/>
          <a:sy n="120" d="100"/>
        </p:scale>
        <p:origin x="8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16286F-AFFA-4C0C-BC90-B4723E3306C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C5B1AB7-3CC2-48AD-A511-37EA07B338C1}">
      <dgm:prSet/>
      <dgm:spPr/>
      <dgm:t>
        <a:bodyPr/>
        <a:lstStyle/>
        <a:p>
          <a:pPr>
            <a:lnSpc>
              <a:spcPct val="100000"/>
            </a:lnSpc>
            <a:defRPr cap="all"/>
          </a:pPr>
          <a:r>
            <a:rPr lang="en-US"/>
            <a:t>Login</a:t>
          </a:r>
        </a:p>
      </dgm:t>
    </dgm:pt>
    <dgm:pt modelId="{71FFDE10-4332-40C5-8163-357D8F2A2D68}" type="parTrans" cxnId="{AFA8314B-729B-4B3C-ADA4-D71CD558243A}">
      <dgm:prSet/>
      <dgm:spPr/>
      <dgm:t>
        <a:bodyPr/>
        <a:lstStyle/>
        <a:p>
          <a:endParaRPr lang="en-US"/>
        </a:p>
      </dgm:t>
    </dgm:pt>
    <dgm:pt modelId="{0ECBA111-4615-4AD3-A193-DB56F6860111}" type="sibTrans" cxnId="{AFA8314B-729B-4B3C-ADA4-D71CD558243A}">
      <dgm:prSet/>
      <dgm:spPr/>
      <dgm:t>
        <a:bodyPr/>
        <a:lstStyle/>
        <a:p>
          <a:endParaRPr lang="en-US"/>
        </a:p>
      </dgm:t>
    </dgm:pt>
    <dgm:pt modelId="{575AC377-AFB6-400F-8EB7-E40D35B227DF}">
      <dgm:prSet/>
      <dgm:spPr/>
      <dgm:t>
        <a:bodyPr/>
        <a:lstStyle/>
        <a:p>
          <a:pPr>
            <a:lnSpc>
              <a:spcPct val="100000"/>
            </a:lnSpc>
            <a:defRPr cap="all"/>
          </a:pPr>
          <a:r>
            <a:rPr lang="en-US"/>
            <a:t>Maps showing charging stations on Web &amp; Android application</a:t>
          </a:r>
        </a:p>
      </dgm:t>
    </dgm:pt>
    <dgm:pt modelId="{E15CF5CC-C11C-4683-939F-E87CD232C46A}" type="parTrans" cxnId="{D88B3DEB-0D9F-40ED-9AE8-3E46BFE2D16E}">
      <dgm:prSet/>
      <dgm:spPr/>
      <dgm:t>
        <a:bodyPr/>
        <a:lstStyle/>
        <a:p>
          <a:endParaRPr lang="en-US"/>
        </a:p>
      </dgm:t>
    </dgm:pt>
    <dgm:pt modelId="{BE148B4D-4C68-4529-8B83-2E41746726B7}" type="sibTrans" cxnId="{D88B3DEB-0D9F-40ED-9AE8-3E46BFE2D16E}">
      <dgm:prSet/>
      <dgm:spPr/>
      <dgm:t>
        <a:bodyPr/>
        <a:lstStyle/>
        <a:p>
          <a:endParaRPr lang="en-US"/>
        </a:p>
      </dgm:t>
    </dgm:pt>
    <dgm:pt modelId="{7FC0E37D-B652-4D60-9A63-EC7E4288E4D4}">
      <dgm:prSet/>
      <dgm:spPr/>
      <dgm:t>
        <a:bodyPr/>
        <a:lstStyle/>
        <a:p>
          <a:pPr>
            <a:lnSpc>
              <a:spcPct val="100000"/>
            </a:lnSpc>
            <a:defRPr cap="all"/>
          </a:pPr>
          <a:r>
            <a:rPr lang="en-US"/>
            <a:t>Checking of locker status on Web &amp; Android application</a:t>
          </a:r>
        </a:p>
      </dgm:t>
    </dgm:pt>
    <dgm:pt modelId="{3E26DDAB-C3B5-4CAE-8BF5-45AB6C9A9F2E}" type="parTrans" cxnId="{25BC5F1C-2060-4FDB-8B63-D557F7FF2DE8}">
      <dgm:prSet/>
      <dgm:spPr/>
      <dgm:t>
        <a:bodyPr/>
        <a:lstStyle/>
        <a:p>
          <a:endParaRPr lang="en-US"/>
        </a:p>
      </dgm:t>
    </dgm:pt>
    <dgm:pt modelId="{06EF5E7D-21FD-476D-A877-CDF0C2252A16}" type="sibTrans" cxnId="{25BC5F1C-2060-4FDB-8B63-D557F7FF2DE8}">
      <dgm:prSet/>
      <dgm:spPr/>
      <dgm:t>
        <a:bodyPr/>
        <a:lstStyle/>
        <a:p>
          <a:endParaRPr lang="en-US"/>
        </a:p>
      </dgm:t>
    </dgm:pt>
    <dgm:pt modelId="{87A7E7EB-B3CF-45C7-A20B-AC4FB36129F9}">
      <dgm:prSet/>
      <dgm:spPr/>
      <dgm:t>
        <a:bodyPr/>
        <a:lstStyle/>
        <a:p>
          <a:pPr>
            <a:lnSpc>
              <a:spcPct val="100000"/>
            </a:lnSpc>
            <a:defRPr cap="all"/>
          </a:pPr>
          <a:r>
            <a:rPr lang="en-US"/>
            <a:t>Advertisement Page on Charging Station Screen</a:t>
          </a:r>
        </a:p>
      </dgm:t>
    </dgm:pt>
    <dgm:pt modelId="{3C4B6331-98CA-4D58-BE59-73D0C07035D8}" type="parTrans" cxnId="{18919BED-CED1-4552-95AF-22D339D2B095}">
      <dgm:prSet/>
      <dgm:spPr/>
      <dgm:t>
        <a:bodyPr/>
        <a:lstStyle/>
        <a:p>
          <a:endParaRPr lang="en-US"/>
        </a:p>
      </dgm:t>
    </dgm:pt>
    <dgm:pt modelId="{023229D8-BF1A-47BB-94F6-466615218362}" type="sibTrans" cxnId="{18919BED-CED1-4552-95AF-22D339D2B095}">
      <dgm:prSet/>
      <dgm:spPr/>
      <dgm:t>
        <a:bodyPr/>
        <a:lstStyle/>
        <a:p>
          <a:endParaRPr lang="en-US"/>
        </a:p>
      </dgm:t>
    </dgm:pt>
    <dgm:pt modelId="{2ECC1F4D-6D3C-41EE-8A66-52741C02C7EE}">
      <dgm:prSet/>
      <dgm:spPr/>
      <dgm:t>
        <a:bodyPr/>
        <a:lstStyle/>
        <a:p>
          <a:pPr>
            <a:lnSpc>
              <a:spcPct val="100000"/>
            </a:lnSpc>
            <a:defRPr cap="all"/>
          </a:pPr>
          <a:r>
            <a:rPr lang="en-US"/>
            <a:t>Booking through Charging station screen</a:t>
          </a:r>
        </a:p>
      </dgm:t>
    </dgm:pt>
    <dgm:pt modelId="{0C226245-5361-4E14-BD2B-768EA389D628}" type="parTrans" cxnId="{E66039BD-3A70-4BCA-BB11-A2D72737EAAA}">
      <dgm:prSet/>
      <dgm:spPr/>
      <dgm:t>
        <a:bodyPr/>
        <a:lstStyle/>
        <a:p>
          <a:endParaRPr lang="en-US"/>
        </a:p>
      </dgm:t>
    </dgm:pt>
    <dgm:pt modelId="{52AFB194-E1FC-45B2-8D15-AE220FC03484}" type="sibTrans" cxnId="{E66039BD-3A70-4BCA-BB11-A2D72737EAAA}">
      <dgm:prSet/>
      <dgm:spPr/>
      <dgm:t>
        <a:bodyPr/>
        <a:lstStyle/>
        <a:p>
          <a:endParaRPr lang="en-US"/>
        </a:p>
      </dgm:t>
    </dgm:pt>
    <dgm:pt modelId="{35A53FC9-50F4-4455-BEFE-64E760884275}">
      <dgm:prSet/>
      <dgm:spPr/>
      <dgm:t>
        <a:bodyPr/>
        <a:lstStyle/>
        <a:p>
          <a:pPr>
            <a:lnSpc>
              <a:spcPct val="100000"/>
            </a:lnSpc>
            <a:defRPr cap="all"/>
          </a:pPr>
          <a:r>
            <a:rPr lang="en-US"/>
            <a:t>3D model of Charging station</a:t>
          </a:r>
        </a:p>
      </dgm:t>
    </dgm:pt>
    <dgm:pt modelId="{6036EC77-3CF5-4603-95FA-C92347A60147}" type="parTrans" cxnId="{4E5531B2-CD8F-42B9-A8DD-DA4E2CB35CBA}">
      <dgm:prSet/>
      <dgm:spPr/>
      <dgm:t>
        <a:bodyPr/>
        <a:lstStyle/>
        <a:p>
          <a:endParaRPr lang="en-US"/>
        </a:p>
      </dgm:t>
    </dgm:pt>
    <dgm:pt modelId="{845FE46A-8072-4D88-9CF8-E9BE52F39739}" type="sibTrans" cxnId="{4E5531B2-CD8F-42B9-A8DD-DA4E2CB35CBA}">
      <dgm:prSet/>
      <dgm:spPr/>
      <dgm:t>
        <a:bodyPr/>
        <a:lstStyle/>
        <a:p>
          <a:endParaRPr lang="en-US"/>
        </a:p>
      </dgm:t>
    </dgm:pt>
    <dgm:pt modelId="{CA129F29-4154-47F4-8DA4-2DE5B9A09241}">
      <dgm:prSet/>
      <dgm:spPr/>
      <dgm:t>
        <a:bodyPr/>
        <a:lstStyle/>
        <a:p>
          <a:pPr>
            <a:lnSpc>
              <a:spcPct val="100000"/>
            </a:lnSpc>
            <a:defRPr cap="all"/>
          </a:pPr>
          <a:r>
            <a:rPr lang="en-US"/>
            <a:t>Working prototype of Charging station</a:t>
          </a:r>
        </a:p>
      </dgm:t>
    </dgm:pt>
    <dgm:pt modelId="{4E52037D-5072-4CDF-9FC7-2AE74AF54CED}" type="parTrans" cxnId="{38378853-E401-48CD-BC59-5CBBC8803527}">
      <dgm:prSet/>
      <dgm:spPr/>
      <dgm:t>
        <a:bodyPr/>
        <a:lstStyle/>
        <a:p>
          <a:endParaRPr lang="en-US"/>
        </a:p>
      </dgm:t>
    </dgm:pt>
    <dgm:pt modelId="{CB1C09CB-1433-4530-8156-FFFFD2F8F798}" type="sibTrans" cxnId="{38378853-E401-48CD-BC59-5CBBC8803527}">
      <dgm:prSet/>
      <dgm:spPr/>
      <dgm:t>
        <a:bodyPr/>
        <a:lstStyle/>
        <a:p>
          <a:endParaRPr lang="en-US"/>
        </a:p>
      </dgm:t>
    </dgm:pt>
    <dgm:pt modelId="{68F4EEE4-3691-4871-893D-8661A8CAC78E}" type="pres">
      <dgm:prSet presAssocID="{C916286F-AFFA-4C0C-BC90-B4723E3306C5}" presName="root" presStyleCnt="0">
        <dgm:presLayoutVars>
          <dgm:dir/>
          <dgm:resizeHandles val="exact"/>
        </dgm:presLayoutVars>
      </dgm:prSet>
      <dgm:spPr/>
    </dgm:pt>
    <dgm:pt modelId="{81119583-B439-40CD-AB9B-E352F52C813C}" type="pres">
      <dgm:prSet presAssocID="{BC5B1AB7-3CC2-48AD-A511-37EA07B338C1}" presName="compNode" presStyleCnt="0"/>
      <dgm:spPr/>
    </dgm:pt>
    <dgm:pt modelId="{34054CD3-225F-4DCD-963E-3331B03B3642}" type="pres">
      <dgm:prSet presAssocID="{BC5B1AB7-3CC2-48AD-A511-37EA07B338C1}" presName="iconBgRect" presStyleLbl="bgShp" presStyleIdx="0" presStyleCnt="7"/>
      <dgm:spPr/>
    </dgm:pt>
    <dgm:pt modelId="{FD7A0778-68D9-45CE-8968-EF324AF9896F}" type="pres">
      <dgm:prSet presAssocID="{BC5B1AB7-3CC2-48AD-A511-37EA07B338C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16A78538-D178-4083-9CF6-7E28200E2E6C}" type="pres">
      <dgm:prSet presAssocID="{BC5B1AB7-3CC2-48AD-A511-37EA07B338C1}" presName="spaceRect" presStyleCnt="0"/>
      <dgm:spPr/>
    </dgm:pt>
    <dgm:pt modelId="{8932457B-B13E-4D14-8EBC-8EA983A7F7B7}" type="pres">
      <dgm:prSet presAssocID="{BC5B1AB7-3CC2-48AD-A511-37EA07B338C1}" presName="textRect" presStyleLbl="revTx" presStyleIdx="0" presStyleCnt="7">
        <dgm:presLayoutVars>
          <dgm:chMax val="1"/>
          <dgm:chPref val="1"/>
        </dgm:presLayoutVars>
      </dgm:prSet>
      <dgm:spPr/>
    </dgm:pt>
    <dgm:pt modelId="{6846F0A3-3050-49DC-AE85-F622A18B37C9}" type="pres">
      <dgm:prSet presAssocID="{0ECBA111-4615-4AD3-A193-DB56F6860111}" presName="sibTrans" presStyleCnt="0"/>
      <dgm:spPr/>
    </dgm:pt>
    <dgm:pt modelId="{45E63328-AE35-469D-A063-06CBD591774C}" type="pres">
      <dgm:prSet presAssocID="{575AC377-AFB6-400F-8EB7-E40D35B227DF}" presName="compNode" presStyleCnt="0"/>
      <dgm:spPr/>
    </dgm:pt>
    <dgm:pt modelId="{696C7AE0-07BE-46F7-848D-D6632D133D9A}" type="pres">
      <dgm:prSet presAssocID="{575AC377-AFB6-400F-8EB7-E40D35B227DF}" presName="iconBgRect" presStyleLbl="bgShp" presStyleIdx="1" presStyleCnt="7"/>
      <dgm:spPr/>
    </dgm:pt>
    <dgm:pt modelId="{22819519-525C-4587-87ED-7B94C4F37C86}" type="pres">
      <dgm:prSet presAssocID="{575AC377-AFB6-400F-8EB7-E40D35B227D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D9BDEE63-D945-47E4-8559-D1D16DFDB12B}" type="pres">
      <dgm:prSet presAssocID="{575AC377-AFB6-400F-8EB7-E40D35B227DF}" presName="spaceRect" presStyleCnt="0"/>
      <dgm:spPr/>
    </dgm:pt>
    <dgm:pt modelId="{D0945FE4-4A90-451B-8602-D6A25DDC2DC4}" type="pres">
      <dgm:prSet presAssocID="{575AC377-AFB6-400F-8EB7-E40D35B227DF}" presName="textRect" presStyleLbl="revTx" presStyleIdx="1" presStyleCnt="7">
        <dgm:presLayoutVars>
          <dgm:chMax val="1"/>
          <dgm:chPref val="1"/>
        </dgm:presLayoutVars>
      </dgm:prSet>
      <dgm:spPr/>
    </dgm:pt>
    <dgm:pt modelId="{A27C4FC3-209A-4DD4-9611-C031AAC94CFD}" type="pres">
      <dgm:prSet presAssocID="{BE148B4D-4C68-4529-8B83-2E41746726B7}" presName="sibTrans" presStyleCnt="0"/>
      <dgm:spPr/>
    </dgm:pt>
    <dgm:pt modelId="{89C3636E-49B3-45DB-9139-9AE3356DB63E}" type="pres">
      <dgm:prSet presAssocID="{7FC0E37D-B652-4D60-9A63-EC7E4288E4D4}" presName="compNode" presStyleCnt="0"/>
      <dgm:spPr/>
    </dgm:pt>
    <dgm:pt modelId="{4E019317-5FF0-4156-9086-3A60E56579C8}" type="pres">
      <dgm:prSet presAssocID="{7FC0E37D-B652-4D60-9A63-EC7E4288E4D4}" presName="iconBgRect" presStyleLbl="bgShp" presStyleIdx="2" presStyleCnt="7"/>
      <dgm:spPr/>
    </dgm:pt>
    <dgm:pt modelId="{B4A6914C-E658-4712-AE56-22E0FA0A63B1}" type="pres">
      <dgm:prSet presAssocID="{7FC0E37D-B652-4D60-9A63-EC7E4288E4D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D15A0158-4689-4B75-BE20-1AF5E1D184B6}" type="pres">
      <dgm:prSet presAssocID="{7FC0E37D-B652-4D60-9A63-EC7E4288E4D4}" presName="spaceRect" presStyleCnt="0"/>
      <dgm:spPr/>
    </dgm:pt>
    <dgm:pt modelId="{22A2C706-39CC-44C3-900B-F720943E7BB4}" type="pres">
      <dgm:prSet presAssocID="{7FC0E37D-B652-4D60-9A63-EC7E4288E4D4}" presName="textRect" presStyleLbl="revTx" presStyleIdx="2" presStyleCnt="7">
        <dgm:presLayoutVars>
          <dgm:chMax val="1"/>
          <dgm:chPref val="1"/>
        </dgm:presLayoutVars>
      </dgm:prSet>
      <dgm:spPr/>
    </dgm:pt>
    <dgm:pt modelId="{5F84D9AB-E78D-480E-8A50-C0C33166C2AB}" type="pres">
      <dgm:prSet presAssocID="{06EF5E7D-21FD-476D-A877-CDF0C2252A16}" presName="sibTrans" presStyleCnt="0"/>
      <dgm:spPr/>
    </dgm:pt>
    <dgm:pt modelId="{2A7FC9E7-D569-4EE9-8876-59D566E14E68}" type="pres">
      <dgm:prSet presAssocID="{87A7E7EB-B3CF-45C7-A20B-AC4FB36129F9}" presName="compNode" presStyleCnt="0"/>
      <dgm:spPr/>
    </dgm:pt>
    <dgm:pt modelId="{C15E2B08-DE01-4414-B495-FF7D7EB8C4EA}" type="pres">
      <dgm:prSet presAssocID="{87A7E7EB-B3CF-45C7-A20B-AC4FB36129F9}" presName="iconBgRect" presStyleLbl="bgShp" presStyleIdx="3" presStyleCnt="7"/>
      <dgm:spPr/>
    </dgm:pt>
    <dgm:pt modelId="{98BD9648-8184-4B5B-B91E-CB4CF0A0A6BC}" type="pres">
      <dgm:prSet presAssocID="{87A7E7EB-B3CF-45C7-A20B-AC4FB36129F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t"/>
        </a:ext>
      </dgm:extLst>
    </dgm:pt>
    <dgm:pt modelId="{580BC6DA-B68F-419F-BFBF-F94BF1A35916}" type="pres">
      <dgm:prSet presAssocID="{87A7E7EB-B3CF-45C7-A20B-AC4FB36129F9}" presName="spaceRect" presStyleCnt="0"/>
      <dgm:spPr/>
    </dgm:pt>
    <dgm:pt modelId="{047A149E-02BB-4E12-A7D4-AE2037642FC7}" type="pres">
      <dgm:prSet presAssocID="{87A7E7EB-B3CF-45C7-A20B-AC4FB36129F9}" presName="textRect" presStyleLbl="revTx" presStyleIdx="3" presStyleCnt="7">
        <dgm:presLayoutVars>
          <dgm:chMax val="1"/>
          <dgm:chPref val="1"/>
        </dgm:presLayoutVars>
      </dgm:prSet>
      <dgm:spPr/>
    </dgm:pt>
    <dgm:pt modelId="{DD674992-6BAB-4DE1-8E95-C9B8E499FD28}" type="pres">
      <dgm:prSet presAssocID="{023229D8-BF1A-47BB-94F6-466615218362}" presName="sibTrans" presStyleCnt="0"/>
      <dgm:spPr/>
    </dgm:pt>
    <dgm:pt modelId="{0AC25F7C-51F7-4086-AC03-A4B9FD78DB32}" type="pres">
      <dgm:prSet presAssocID="{2ECC1F4D-6D3C-41EE-8A66-52741C02C7EE}" presName="compNode" presStyleCnt="0"/>
      <dgm:spPr/>
    </dgm:pt>
    <dgm:pt modelId="{F65804CF-5886-47DE-A63D-E172320592BF}" type="pres">
      <dgm:prSet presAssocID="{2ECC1F4D-6D3C-41EE-8A66-52741C02C7EE}" presName="iconBgRect" presStyleLbl="bgShp" presStyleIdx="4" presStyleCnt="7"/>
      <dgm:spPr/>
    </dgm:pt>
    <dgm:pt modelId="{E99A282D-AB7B-4ED4-98DA-235960137233}" type="pres">
      <dgm:prSet presAssocID="{2ECC1F4D-6D3C-41EE-8A66-52741C02C7E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365F625D-CB69-432D-9DC5-D40A2117AF22}" type="pres">
      <dgm:prSet presAssocID="{2ECC1F4D-6D3C-41EE-8A66-52741C02C7EE}" presName="spaceRect" presStyleCnt="0"/>
      <dgm:spPr/>
    </dgm:pt>
    <dgm:pt modelId="{B207392E-0B9F-4842-A0FD-A22D6DDA3F05}" type="pres">
      <dgm:prSet presAssocID="{2ECC1F4D-6D3C-41EE-8A66-52741C02C7EE}" presName="textRect" presStyleLbl="revTx" presStyleIdx="4" presStyleCnt="7">
        <dgm:presLayoutVars>
          <dgm:chMax val="1"/>
          <dgm:chPref val="1"/>
        </dgm:presLayoutVars>
      </dgm:prSet>
      <dgm:spPr/>
    </dgm:pt>
    <dgm:pt modelId="{49CCF172-8151-4E7B-9823-012503EF340F}" type="pres">
      <dgm:prSet presAssocID="{52AFB194-E1FC-45B2-8D15-AE220FC03484}" presName="sibTrans" presStyleCnt="0"/>
      <dgm:spPr/>
    </dgm:pt>
    <dgm:pt modelId="{323A5F67-0673-44BF-9D1D-7EA26B1FDA38}" type="pres">
      <dgm:prSet presAssocID="{35A53FC9-50F4-4455-BEFE-64E760884275}" presName="compNode" presStyleCnt="0"/>
      <dgm:spPr/>
    </dgm:pt>
    <dgm:pt modelId="{F3483160-D41E-4E1A-B479-7C6C9C5BB57C}" type="pres">
      <dgm:prSet presAssocID="{35A53FC9-50F4-4455-BEFE-64E760884275}" presName="iconBgRect" presStyleLbl="bgShp" presStyleIdx="5" presStyleCnt="7"/>
      <dgm:spPr/>
    </dgm:pt>
    <dgm:pt modelId="{E3DE0144-75EE-423F-B7CA-05804488C082}" type="pres">
      <dgm:prSet presAssocID="{35A53FC9-50F4-4455-BEFE-64E760884275}" presName="iconRect" presStyleLbl="node1" presStyleIdx="5" presStyleCnt="7"/>
      <dgm:spPr>
        <a:prstGeom prst="can">
          <a:avLst/>
        </a:prstGeom>
        <a:blipFill>
          <a:blip xmlns:r="http://schemas.openxmlformats.org/officeDocument/2006/relationships" r:embed="rId11"/>
          <a:srcRect/>
          <a:stretch>
            <a:fillRect/>
          </a:stretch>
        </a:blipFill>
        <a:ln>
          <a:noFill/>
        </a:ln>
      </dgm:spPr>
    </dgm:pt>
    <dgm:pt modelId="{AFB692B0-8431-4140-B027-82A9DF6493DC}" type="pres">
      <dgm:prSet presAssocID="{35A53FC9-50F4-4455-BEFE-64E760884275}" presName="spaceRect" presStyleCnt="0"/>
      <dgm:spPr/>
    </dgm:pt>
    <dgm:pt modelId="{6835A1BB-EADE-4113-9ED0-6C7037AEBC26}" type="pres">
      <dgm:prSet presAssocID="{35A53FC9-50F4-4455-BEFE-64E760884275}" presName="textRect" presStyleLbl="revTx" presStyleIdx="5" presStyleCnt="7">
        <dgm:presLayoutVars>
          <dgm:chMax val="1"/>
          <dgm:chPref val="1"/>
        </dgm:presLayoutVars>
      </dgm:prSet>
      <dgm:spPr/>
    </dgm:pt>
    <dgm:pt modelId="{0E5300BD-E0B8-41F2-940A-98516BAE0C8E}" type="pres">
      <dgm:prSet presAssocID="{845FE46A-8072-4D88-9CF8-E9BE52F39739}" presName="sibTrans" presStyleCnt="0"/>
      <dgm:spPr/>
    </dgm:pt>
    <dgm:pt modelId="{3441A74D-85D3-43D2-B899-1818EE6D4183}" type="pres">
      <dgm:prSet presAssocID="{CA129F29-4154-47F4-8DA4-2DE5B9A09241}" presName="compNode" presStyleCnt="0"/>
      <dgm:spPr/>
    </dgm:pt>
    <dgm:pt modelId="{12474B43-6B62-4DC3-9B63-6720D779DA0E}" type="pres">
      <dgm:prSet presAssocID="{CA129F29-4154-47F4-8DA4-2DE5B9A09241}" presName="iconBgRect" presStyleLbl="bgShp" presStyleIdx="6" presStyleCnt="7"/>
      <dgm:spPr/>
    </dgm:pt>
    <dgm:pt modelId="{AEB90271-0818-457E-805F-D6E1D5DB1975}" type="pres">
      <dgm:prSet presAssocID="{CA129F29-4154-47F4-8DA4-2DE5B9A09241}" presName="iconRect" presStyleLbl="node1" presStyleIdx="6"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Full Battery"/>
        </a:ext>
      </dgm:extLst>
    </dgm:pt>
    <dgm:pt modelId="{6EB605D7-474C-4A0D-B277-FFC6EB6A229B}" type="pres">
      <dgm:prSet presAssocID="{CA129F29-4154-47F4-8DA4-2DE5B9A09241}" presName="spaceRect" presStyleCnt="0"/>
      <dgm:spPr/>
    </dgm:pt>
    <dgm:pt modelId="{943B8E4C-7731-40B9-8CE4-C74DA0CDC9FB}" type="pres">
      <dgm:prSet presAssocID="{CA129F29-4154-47F4-8DA4-2DE5B9A09241}" presName="textRect" presStyleLbl="revTx" presStyleIdx="6" presStyleCnt="7">
        <dgm:presLayoutVars>
          <dgm:chMax val="1"/>
          <dgm:chPref val="1"/>
        </dgm:presLayoutVars>
      </dgm:prSet>
      <dgm:spPr/>
    </dgm:pt>
  </dgm:ptLst>
  <dgm:cxnLst>
    <dgm:cxn modelId="{142F4D06-99F8-D54F-9C28-60F250001B35}" type="presOf" srcId="{7FC0E37D-B652-4D60-9A63-EC7E4288E4D4}" destId="{22A2C706-39CC-44C3-900B-F720943E7BB4}" srcOrd="0" destOrd="0" presId="urn:microsoft.com/office/officeart/2018/5/layout/IconCircleLabelList"/>
    <dgm:cxn modelId="{3066801A-C5BB-034B-99C2-C48E6827C90B}" type="presOf" srcId="{575AC377-AFB6-400F-8EB7-E40D35B227DF}" destId="{D0945FE4-4A90-451B-8602-D6A25DDC2DC4}" srcOrd="0" destOrd="0" presId="urn:microsoft.com/office/officeart/2018/5/layout/IconCircleLabelList"/>
    <dgm:cxn modelId="{25BC5F1C-2060-4FDB-8B63-D557F7FF2DE8}" srcId="{C916286F-AFFA-4C0C-BC90-B4723E3306C5}" destId="{7FC0E37D-B652-4D60-9A63-EC7E4288E4D4}" srcOrd="2" destOrd="0" parTransId="{3E26DDAB-C3B5-4CAE-8BF5-45AB6C9A9F2E}" sibTransId="{06EF5E7D-21FD-476D-A877-CDF0C2252A16}"/>
    <dgm:cxn modelId="{23063235-6752-DD41-863B-077F214032F8}" type="presOf" srcId="{87A7E7EB-B3CF-45C7-A20B-AC4FB36129F9}" destId="{047A149E-02BB-4E12-A7D4-AE2037642FC7}" srcOrd="0" destOrd="0" presId="urn:microsoft.com/office/officeart/2018/5/layout/IconCircleLabelList"/>
    <dgm:cxn modelId="{AFA8314B-729B-4B3C-ADA4-D71CD558243A}" srcId="{C916286F-AFFA-4C0C-BC90-B4723E3306C5}" destId="{BC5B1AB7-3CC2-48AD-A511-37EA07B338C1}" srcOrd="0" destOrd="0" parTransId="{71FFDE10-4332-40C5-8163-357D8F2A2D68}" sibTransId="{0ECBA111-4615-4AD3-A193-DB56F6860111}"/>
    <dgm:cxn modelId="{38378853-E401-48CD-BC59-5CBBC8803527}" srcId="{C916286F-AFFA-4C0C-BC90-B4723E3306C5}" destId="{CA129F29-4154-47F4-8DA4-2DE5B9A09241}" srcOrd="6" destOrd="0" parTransId="{4E52037D-5072-4CDF-9FC7-2AE74AF54CED}" sibTransId="{CB1C09CB-1433-4530-8156-FFFFD2F8F798}"/>
    <dgm:cxn modelId="{3CC71DA1-276D-1B48-81EA-2948C76D58D5}" type="presOf" srcId="{C916286F-AFFA-4C0C-BC90-B4723E3306C5}" destId="{68F4EEE4-3691-4871-893D-8661A8CAC78E}" srcOrd="0" destOrd="0" presId="urn:microsoft.com/office/officeart/2018/5/layout/IconCircleLabelList"/>
    <dgm:cxn modelId="{4AB2FDB0-9051-5E49-9140-A25FB20C81F0}" type="presOf" srcId="{2ECC1F4D-6D3C-41EE-8A66-52741C02C7EE}" destId="{B207392E-0B9F-4842-A0FD-A22D6DDA3F05}" srcOrd="0" destOrd="0" presId="urn:microsoft.com/office/officeart/2018/5/layout/IconCircleLabelList"/>
    <dgm:cxn modelId="{4E5531B2-CD8F-42B9-A8DD-DA4E2CB35CBA}" srcId="{C916286F-AFFA-4C0C-BC90-B4723E3306C5}" destId="{35A53FC9-50F4-4455-BEFE-64E760884275}" srcOrd="5" destOrd="0" parTransId="{6036EC77-3CF5-4603-95FA-C92347A60147}" sibTransId="{845FE46A-8072-4D88-9CF8-E9BE52F39739}"/>
    <dgm:cxn modelId="{E66039BD-3A70-4BCA-BB11-A2D72737EAAA}" srcId="{C916286F-AFFA-4C0C-BC90-B4723E3306C5}" destId="{2ECC1F4D-6D3C-41EE-8A66-52741C02C7EE}" srcOrd="4" destOrd="0" parTransId="{0C226245-5361-4E14-BD2B-768EA389D628}" sibTransId="{52AFB194-E1FC-45B2-8D15-AE220FC03484}"/>
    <dgm:cxn modelId="{0104ADBE-D255-9642-9DC0-9794866A93AC}" type="presOf" srcId="{35A53FC9-50F4-4455-BEFE-64E760884275}" destId="{6835A1BB-EADE-4113-9ED0-6C7037AEBC26}" srcOrd="0" destOrd="0" presId="urn:microsoft.com/office/officeart/2018/5/layout/IconCircleLabelList"/>
    <dgm:cxn modelId="{E90D40C5-AB8A-134E-AE8E-97630EA6D0D8}" type="presOf" srcId="{CA129F29-4154-47F4-8DA4-2DE5B9A09241}" destId="{943B8E4C-7731-40B9-8CE4-C74DA0CDC9FB}" srcOrd="0" destOrd="0" presId="urn:microsoft.com/office/officeart/2018/5/layout/IconCircleLabelList"/>
    <dgm:cxn modelId="{D88B3DEB-0D9F-40ED-9AE8-3E46BFE2D16E}" srcId="{C916286F-AFFA-4C0C-BC90-B4723E3306C5}" destId="{575AC377-AFB6-400F-8EB7-E40D35B227DF}" srcOrd="1" destOrd="0" parTransId="{E15CF5CC-C11C-4683-939F-E87CD232C46A}" sibTransId="{BE148B4D-4C68-4529-8B83-2E41746726B7}"/>
    <dgm:cxn modelId="{18919BED-CED1-4552-95AF-22D339D2B095}" srcId="{C916286F-AFFA-4C0C-BC90-B4723E3306C5}" destId="{87A7E7EB-B3CF-45C7-A20B-AC4FB36129F9}" srcOrd="3" destOrd="0" parTransId="{3C4B6331-98CA-4D58-BE59-73D0C07035D8}" sibTransId="{023229D8-BF1A-47BB-94F6-466615218362}"/>
    <dgm:cxn modelId="{9D4BDEFF-8A8F-5146-8D45-0EBAC27CCDB1}" type="presOf" srcId="{BC5B1AB7-3CC2-48AD-A511-37EA07B338C1}" destId="{8932457B-B13E-4D14-8EBC-8EA983A7F7B7}" srcOrd="0" destOrd="0" presId="urn:microsoft.com/office/officeart/2018/5/layout/IconCircleLabelList"/>
    <dgm:cxn modelId="{E57D2DEF-886D-6B4C-9152-3EF54230CC3C}" type="presParOf" srcId="{68F4EEE4-3691-4871-893D-8661A8CAC78E}" destId="{81119583-B439-40CD-AB9B-E352F52C813C}" srcOrd="0" destOrd="0" presId="urn:microsoft.com/office/officeart/2018/5/layout/IconCircleLabelList"/>
    <dgm:cxn modelId="{96502F19-1025-484F-B26F-4B1666F2620C}" type="presParOf" srcId="{81119583-B439-40CD-AB9B-E352F52C813C}" destId="{34054CD3-225F-4DCD-963E-3331B03B3642}" srcOrd="0" destOrd="0" presId="urn:microsoft.com/office/officeart/2018/5/layout/IconCircleLabelList"/>
    <dgm:cxn modelId="{957E1A7E-EDFC-F047-8ACF-74151145B6D0}" type="presParOf" srcId="{81119583-B439-40CD-AB9B-E352F52C813C}" destId="{FD7A0778-68D9-45CE-8968-EF324AF9896F}" srcOrd="1" destOrd="0" presId="urn:microsoft.com/office/officeart/2018/5/layout/IconCircleLabelList"/>
    <dgm:cxn modelId="{C0BA7772-F059-6B42-8227-834447F636D9}" type="presParOf" srcId="{81119583-B439-40CD-AB9B-E352F52C813C}" destId="{16A78538-D178-4083-9CF6-7E28200E2E6C}" srcOrd="2" destOrd="0" presId="urn:microsoft.com/office/officeart/2018/5/layout/IconCircleLabelList"/>
    <dgm:cxn modelId="{9833DEEA-50B5-2048-95BB-023F544F6BBB}" type="presParOf" srcId="{81119583-B439-40CD-AB9B-E352F52C813C}" destId="{8932457B-B13E-4D14-8EBC-8EA983A7F7B7}" srcOrd="3" destOrd="0" presId="urn:microsoft.com/office/officeart/2018/5/layout/IconCircleLabelList"/>
    <dgm:cxn modelId="{14E18E0F-CB6B-244F-94E5-E6F3FC706032}" type="presParOf" srcId="{68F4EEE4-3691-4871-893D-8661A8CAC78E}" destId="{6846F0A3-3050-49DC-AE85-F622A18B37C9}" srcOrd="1" destOrd="0" presId="urn:microsoft.com/office/officeart/2018/5/layout/IconCircleLabelList"/>
    <dgm:cxn modelId="{A940E242-3D29-2C46-A177-C4ABBA01E7C9}" type="presParOf" srcId="{68F4EEE4-3691-4871-893D-8661A8CAC78E}" destId="{45E63328-AE35-469D-A063-06CBD591774C}" srcOrd="2" destOrd="0" presId="urn:microsoft.com/office/officeart/2018/5/layout/IconCircleLabelList"/>
    <dgm:cxn modelId="{236A2BE7-B5F7-1147-8C84-C5D318953C60}" type="presParOf" srcId="{45E63328-AE35-469D-A063-06CBD591774C}" destId="{696C7AE0-07BE-46F7-848D-D6632D133D9A}" srcOrd="0" destOrd="0" presId="urn:microsoft.com/office/officeart/2018/5/layout/IconCircleLabelList"/>
    <dgm:cxn modelId="{185C1B95-5FB4-B64A-B9B5-84F46F9F97D5}" type="presParOf" srcId="{45E63328-AE35-469D-A063-06CBD591774C}" destId="{22819519-525C-4587-87ED-7B94C4F37C86}" srcOrd="1" destOrd="0" presId="urn:microsoft.com/office/officeart/2018/5/layout/IconCircleLabelList"/>
    <dgm:cxn modelId="{77AA119D-C6E6-BB4F-A6EC-9F65A3834658}" type="presParOf" srcId="{45E63328-AE35-469D-A063-06CBD591774C}" destId="{D9BDEE63-D945-47E4-8559-D1D16DFDB12B}" srcOrd="2" destOrd="0" presId="urn:microsoft.com/office/officeart/2018/5/layout/IconCircleLabelList"/>
    <dgm:cxn modelId="{37B184B2-5631-A043-AD05-B7B73404CAEA}" type="presParOf" srcId="{45E63328-AE35-469D-A063-06CBD591774C}" destId="{D0945FE4-4A90-451B-8602-D6A25DDC2DC4}" srcOrd="3" destOrd="0" presId="urn:microsoft.com/office/officeart/2018/5/layout/IconCircleLabelList"/>
    <dgm:cxn modelId="{E552E112-992C-4F49-A03D-1D11576BED42}" type="presParOf" srcId="{68F4EEE4-3691-4871-893D-8661A8CAC78E}" destId="{A27C4FC3-209A-4DD4-9611-C031AAC94CFD}" srcOrd="3" destOrd="0" presId="urn:microsoft.com/office/officeart/2018/5/layout/IconCircleLabelList"/>
    <dgm:cxn modelId="{A3445831-BD29-5847-A479-66D19697A1C2}" type="presParOf" srcId="{68F4EEE4-3691-4871-893D-8661A8CAC78E}" destId="{89C3636E-49B3-45DB-9139-9AE3356DB63E}" srcOrd="4" destOrd="0" presId="urn:microsoft.com/office/officeart/2018/5/layout/IconCircleLabelList"/>
    <dgm:cxn modelId="{FE70DFC2-25A4-5449-BEEA-377F62B34A36}" type="presParOf" srcId="{89C3636E-49B3-45DB-9139-9AE3356DB63E}" destId="{4E019317-5FF0-4156-9086-3A60E56579C8}" srcOrd="0" destOrd="0" presId="urn:microsoft.com/office/officeart/2018/5/layout/IconCircleLabelList"/>
    <dgm:cxn modelId="{F05AE32C-B9E0-F046-87FF-4C954EC4DADD}" type="presParOf" srcId="{89C3636E-49B3-45DB-9139-9AE3356DB63E}" destId="{B4A6914C-E658-4712-AE56-22E0FA0A63B1}" srcOrd="1" destOrd="0" presId="urn:microsoft.com/office/officeart/2018/5/layout/IconCircleLabelList"/>
    <dgm:cxn modelId="{61B4AC5C-87DE-E645-AC45-0EF7343DB1FC}" type="presParOf" srcId="{89C3636E-49B3-45DB-9139-9AE3356DB63E}" destId="{D15A0158-4689-4B75-BE20-1AF5E1D184B6}" srcOrd="2" destOrd="0" presId="urn:microsoft.com/office/officeart/2018/5/layout/IconCircleLabelList"/>
    <dgm:cxn modelId="{F274C3D6-87E8-DC40-80F5-B304ABF74CBA}" type="presParOf" srcId="{89C3636E-49B3-45DB-9139-9AE3356DB63E}" destId="{22A2C706-39CC-44C3-900B-F720943E7BB4}" srcOrd="3" destOrd="0" presId="urn:microsoft.com/office/officeart/2018/5/layout/IconCircleLabelList"/>
    <dgm:cxn modelId="{1253E0E4-D2E5-2A43-93CB-0B8915991A07}" type="presParOf" srcId="{68F4EEE4-3691-4871-893D-8661A8CAC78E}" destId="{5F84D9AB-E78D-480E-8A50-C0C33166C2AB}" srcOrd="5" destOrd="0" presId="urn:microsoft.com/office/officeart/2018/5/layout/IconCircleLabelList"/>
    <dgm:cxn modelId="{4B2F0C26-710A-8644-8D76-D0814E0EBED6}" type="presParOf" srcId="{68F4EEE4-3691-4871-893D-8661A8CAC78E}" destId="{2A7FC9E7-D569-4EE9-8876-59D566E14E68}" srcOrd="6" destOrd="0" presId="urn:microsoft.com/office/officeart/2018/5/layout/IconCircleLabelList"/>
    <dgm:cxn modelId="{845D3537-838F-664A-99A9-8AD5F9BEF459}" type="presParOf" srcId="{2A7FC9E7-D569-4EE9-8876-59D566E14E68}" destId="{C15E2B08-DE01-4414-B495-FF7D7EB8C4EA}" srcOrd="0" destOrd="0" presId="urn:microsoft.com/office/officeart/2018/5/layout/IconCircleLabelList"/>
    <dgm:cxn modelId="{AC1AD6B1-71B8-D54E-9C51-E879DF8DC46F}" type="presParOf" srcId="{2A7FC9E7-D569-4EE9-8876-59D566E14E68}" destId="{98BD9648-8184-4B5B-B91E-CB4CF0A0A6BC}" srcOrd="1" destOrd="0" presId="urn:microsoft.com/office/officeart/2018/5/layout/IconCircleLabelList"/>
    <dgm:cxn modelId="{B6749E04-4935-694C-AA7A-9AD8FDBAB747}" type="presParOf" srcId="{2A7FC9E7-D569-4EE9-8876-59D566E14E68}" destId="{580BC6DA-B68F-419F-BFBF-F94BF1A35916}" srcOrd="2" destOrd="0" presId="urn:microsoft.com/office/officeart/2018/5/layout/IconCircleLabelList"/>
    <dgm:cxn modelId="{B742DD9A-ECFE-CD4E-96E5-4D141E5A8C0B}" type="presParOf" srcId="{2A7FC9E7-D569-4EE9-8876-59D566E14E68}" destId="{047A149E-02BB-4E12-A7D4-AE2037642FC7}" srcOrd="3" destOrd="0" presId="urn:microsoft.com/office/officeart/2018/5/layout/IconCircleLabelList"/>
    <dgm:cxn modelId="{ECE25CAA-576C-8245-A94F-8AB7B127E9D0}" type="presParOf" srcId="{68F4EEE4-3691-4871-893D-8661A8CAC78E}" destId="{DD674992-6BAB-4DE1-8E95-C9B8E499FD28}" srcOrd="7" destOrd="0" presId="urn:microsoft.com/office/officeart/2018/5/layout/IconCircleLabelList"/>
    <dgm:cxn modelId="{E0E8A0C0-454A-814A-AADD-EF28094C1585}" type="presParOf" srcId="{68F4EEE4-3691-4871-893D-8661A8CAC78E}" destId="{0AC25F7C-51F7-4086-AC03-A4B9FD78DB32}" srcOrd="8" destOrd="0" presId="urn:microsoft.com/office/officeart/2018/5/layout/IconCircleLabelList"/>
    <dgm:cxn modelId="{C9F6C638-FC25-4848-A5C1-FE8F977DBAFF}" type="presParOf" srcId="{0AC25F7C-51F7-4086-AC03-A4B9FD78DB32}" destId="{F65804CF-5886-47DE-A63D-E172320592BF}" srcOrd="0" destOrd="0" presId="urn:microsoft.com/office/officeart/2018/5/layout/IconCircleLabelList"/>
    <dgm:cxn modelId="{C071F36F-99E0-9440-8B29-D065E452DA26}" type="presParOf" srcId="{0AC25F7C-51F7-4086-AC03-A4B9FD78DB32}" destId="{E99A282D-AB7B-4ED4-98DA-235960137233}" srcOrd="1" destOrd="0" presId="urn:microsoft.com/office/officeart/2018/5/layout/IconCircleLabelList"/>
    <dgm:cxn modelId="{A4E80C86-8F54-AC4E-8254-1FB3517FAC03}" type="presParOf" srcId="{0AC25F7C-51F7-4086-AC03-A4B9FD78DB32}" destId="{365F625D-CB69-432D-9DC5-D40A2117AF22}" srcOrd="2" destOrd="0" presId="urn:microsoft.com/office/officeart/2018/5/layout/IconCircleLabelList"/>
    <dgm:cxn modelId="{6244207E-C33D-CE42-9B1C-33586901FDAF}" type="presParOf" srcId="{0AC25F7C-51F7-4086-AC03-A4B9FD78DB32}" destId="{B207392E-0B9F-4842-A0FD-A22D6DDA3F05}" srcOrd="3" destOrd="0" presId="urn:microsoft.com/office/officeart/2018/5/layout/IconCircleLabelList"/>
    <dgm:cxn modelId="{0B17C61E-A5B3-F44B-939E-9325ACC1D29A}" type="presParOf" srcId="{68F4EEE4-3691-4871-893D-8661A8CAC78E}" destId="{49CCF172-8151-4E7B-9823-012503EF340F}" srcOrd="9" destOrd="0" presId="urn:microsoft.com/office/officeart/2018/5/layout/IconCircleLabelList"/>
    <dgm:cxn modelId="{73E381D4-BF1B-844A-98E1-D8DFB2368A3F}" type="presParOf" srcId="{68F4EEE4-3691-4871-893D-8661A8CAC78E}" destId="{323A5F67-0673-44BF-9D1D-7EA26B1FDA38}" srcOrd="10" destOrd="0" presId="urn:microsoft.com/office/officeart/2018/5/layout/IconCircleLabelList"/>
    <dgm:cxn modelId="{C08A28D7-D390-6B41-9A08-8CDD6FA53461}" type="presParOf" srcId="{323A5F67-0673-44BF-9D1D-7EA26B1FDA38}" destId="{F3483160-D41E-4E1A-B479-7C6C9C5BB57C}" srcOrd="0" destOrd="0" presId="urn:microsoft.com/office/officeart/2018/5/layout/IconCircleLabelList"/>
    <dgm:cxn modelId="{629B52AC-B272-CE43-959D-CD4B3BEE0A84}" type="presParOf" srcId="{323A5F67-0673-44BF-9D1D-7EA26B1FDA38}" destId="{E3DE0144-75EE-423F-B7CA-05804488C082}" srcOrd="1" destOrd="0" presId="urn:microsoft.com/office/officeart/2018/5/layout/IconCircleLabelList"/>
    <dgm:cxn modelId="{5DA206DF-0826-CD48-AC67-925AF3EAD5B4}" type="presParOf" srcId="{323A5F67-0673-44BF-9D1D-7EA26B1FDA38}" destId="{AFB692B0-8431-4140-B027-82A9DF6493DC}" srcOrd="2" destOrd="0" presId="urn:microsoft.com/office/officeart/2018/5/layout/IconCircleLabelList"/>
    <dgm:cxn modelId="{4032F02F-B986-B441-9A14-680405AA4AAE}" type="presParOf" srcId="{323A5F67-0673-44BF-9D1D-7EA26B1FDA38}" destId="{6835A1BB-EADE-4113-9ED0-6C7037AEBC26}" srcOrd="3" destOrd="0" presId="urn:microsoft.com/office/officeart/2018/5/layout/IconCircleLabelList"/>
    <dgm:cxn modelId="{5E6B5620-A15C-2549-9F22-22EA0ECC6AFA}" type="presParOf" srcId="{68F4EEE4-3691-4871-893D-8661A8CAC78E}" destId="{0E5300BD-E0B8-41F2-940A-98516BAE0C8E}" srcOrd="11" destOrd="0" presId="urn:microsoft.com/office/officeart/2018/5/layout/IconCircleLabelList"/>
    <dgm:cxn modelId="{5F0AD28C-15B3-654C-BA54-831D1F7CAB47}" type="presParOf" srcId="{68F4EEE4-3691-4871-893D-8661A8CAC78E}" destId="{3441A74D-85D3-43D2-B899-1818EE6D4183}" srcOrd="12" destOrd="0" presId="urn:microsoft.com/office/officeart/2018/5/layout/IconCircleLabelList"/>
    <dgm:cxn modelId="{0F4930EF-0ED7-0A44-B5F0-109AD8782454}" type="presParOf" srcId="{3441A74D-85D3-43D2-B899-1818EE6D4183}" destId="{12474B43-6B62-4DC3-9B63-6720D779DA0E}" srcOrd="0" destOrd="0" presId="urn:microsoft.com/office/officeart/2018/5/layout/IconCircleLabelList"/>
    <dgm:cxn modelId="{73F14F72-94EF-EA4A-911D-08C3A1602730}" type="presParOf" srcId="{3441A74D-85D3-43D2-B899-1818EE6D4183}" destId="{AEB90271-0818-457E-805F-D6E1D5DB1975}" srcOrd="1" destOrd="0" presId="urn:microsoft.com/office/officeart/2018/5/layout/IconCircleLabelList"/>
    <dgm:cxn modelId="{98E590E5-1308-1C4B-BDD7-417D4C16ADC7}" type="presParOf" srcId="{3441A74D-85D3-43D2-B899-1818EE6D4183}" destId="{6EB605D7-474C-4A0D-B277-FFC6EB6A229B}" srcOrd="2" destOrd="0" presId="urn:microsoft.com/office/officeart/2018/5/layout/IconCircleLabelList"/>
    <dgm:cxn modelId="{B32F7E4B-FC93-CF4E-8CBE-52DC67A7FFD9}" type="presParOf" srcId="{3441A74D-85D3-43D2-B899-1818EE6D4183}" destId="{943B8E4C-7731-40B9-8CE4-C74DA0CDC9F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54CD3-225F-4DCD-963E-3331B03B3642}">
      <dsp:nvSpPr>
        <dsp:cNvPr id="0" name=""/>
        <dsp:cNvSpPr/>
      </dsp:nvSpPr>
      <dsp:spPr>
        <a:xfrm>
          <a:off x="421713" y="2463"/>
          <a:ext cx="915714" cy="9157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A0778-68D9-45CE-8968-EF324AF9896F}">
      <dsp:nvSpPr>
        <dsp:cNvPr id="0" name=""/>
        <dsp:cNvSpPr/>
      </dsp:nvSpPr>
      <dsp:spPr>
        <a:xfrm>
          <a:off x="616865" y="197615"/>
          <a:ext cx="525410" cy="525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32457B-B13E-4D14-8EBC-8EA983A7F7B7}">
      <dsp:nvSpPr>
        <dsp:cNvPr id="0" name=""/>
        <dsp:cNvSpPr/>
      </dsp:nvSpPr>
      <dsp:spPr>
        <a:xfrm>
          <a:off x="128984" y="12034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Login</a:t>
          </a:r>
        </a:p>
      </dsp:txBody>
      <dsp:txXfrm>
        <a:off x="128984" y="1203400"/>
        <a:ext cx="1501171" cy="600468"/>
      </dsp:txXfrm>
    </dsp:sp>
    <dsp:sp modelId="{696C7AE0-07BE-46F7-848D-D6632D133D9A}">
      <dsp:nvSpPr>
        <dsp:cNvPr id="0" name=""/>
        <dsp:cNvSpPr/>
      </dsp:nvSpPr>
      <dsp:spPr>
        <a:xfrm>
          <a:off x="2185590" y="2463"/>
          <a:ext cx="915714" cy="9157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19519-525C-4587-87ED-7B94C4F37C86}">
      <dsp:nvSpPr>
        <dsp:cNvPr id="0" name=""/>
        <dsp:cNvSpPr/>
      </dsp:nvSpPr>
      <dsp:spPr>
        <a:xfrm>
          <a:off x="2380742" y="197615"/>
          <a:ext cx="525410" cy="525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45FE4-4A90-451B-8602-D6A25DDC2DC4}">
      <dsp:nvSpPr>
        <dsp:cNvPr id="0" name=""/>
        <dsp:cNvSpPr/>
      </dsp:nvSpPr>
      <dsp:spPr>
        <a:xfrm>
          <a:off x="1892861" y="12034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Maps showing charging stations on Web &amp; Android application</a:t>
          </a:r>
        </a:p>
      </dsp:txBody>
      <dsp:txXfrm>
        <a:off x="1892861" y="1203400"/>
        <a:ext cx="1501171" cy="600468"/>
      </dsp:txXfrm>
    </dsp:sp>
    <dsp:sp modelId="{4E019317-5FF0-4156-9086-3A60E56579C8}">
      <dsp:nvSpPr>
        <dsp:cNvPr id="0" name=""/>
        <dsp:cNvSpPr/>
      </dsp:nvSpPr>
      <dsp:spPr>
        <a:xfrm>
          <a:off x="3949467" y="2463"/>
          <a:ext cx="915714" cy="9157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6914C-E658-4712-AE56-22E0FA0A63B1}">
      <dsp:nvSpPr>
        <dsp:cNvPr id="0" name=""/>
        <dsp:cNvSpPr/>
      </dsp:nvSpPr>
      <dsp:spPr>
        <a:xfrm>
          <a:off x="4144619" y="197615"/>
          <a:ext cx="525410" cy="525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A2C706-39CC-44C3-900B-F720943E7BB4}">
      <dsp:nvSpPr>
        <dsp:cNvPr id="0" name=""/>
        <dsp:cNvSpPr/>
      </dsp:nvSpPr>
      <dsp:spPr>
        <a:xfrm>
          <a:off x="3656738" y="12034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Checking of locker status on Web &amp; Android application</a:t>
          </a:r>
        </a:p>
      </dsp:txBody>
      <dsp:txXfrm>
        <a:off x="3656738" y="1203400"/>
        <a:ext cx="1501171" cy="600468"/>
      </dsp:txXfrm>
    </dsp:sp>
    <dsp:sp modelId="{C15E2B08-DE01-4414-B495-FF7D7EB8C4EA}">
      <dsp:nvSpPr>
        <dsp:cNvPr id="0" name=""/>
        <dsp:cNvSpPr/>
      </dsp:nvSpPr>
      <dsp:spPr>
        <a:xfrm>
          <a:off x="421713" y="2179162"/>
          <a:ext cx="915714" cy="9157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D9648-8184-4B5B-B91E-CB4CF0A0A6BC}">
      <dsp:nvSpPr>
        <dsp:cNvPr id="0" name=""/>
        <dsp:cNvSpPr/>
      </dsp:nvSpPr>
      <dsp:spPr>
        <a:xfrm>
          <a:off x="616865" y="2374314"/>
          <a:ext cx="525410" cy="525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A149E-02BB-4E12-A7D4-AE2037642FC7}">
      <dsp:nvSpPr>
        <dsp:cNvPr id="0" name=""/>
        <dsp:cNvSpPr/>
      </dsp:nvSpPr>
      <dsp:spPr>
        <a:xfrm>
          <a:off x="128984" y="33800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Advertisement Page on Charging Station Screen</a:t>
          </a:r>
        </a:p>
      </dsp:txBody>
      <dsp:txXfrm>
        <a:off x="128984" y="3380099"/>
        <a:ext cx="1501171" cy="600468"/>
      </dsp:txXfrm>
    </dsp:sp>
    <dsp:sp modelId="{F65804CF-5886-47DE-A63D-E172320592BF}">
      <dsp:nvSpPr>
        <dsp:cNvPr id="0" name=""/>
        <dsp:cNvSpPr/>
      </dsp:nvSpPr>
      <dsp:spPr>
        <a:xfrm>
          <a:off x="2185590" y="2179162"/>
          <a:ext cx="915714" cy="91571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A282D-AB7B-4ED4-98DA-235960137233}">
      <dsp:nvSpPr>
        <dsp:cNvPr id="0" name=""/>
        <dsp:cNvSpPr/>
      </dsp:nvSpPr>
      <dsp:spPr>
        <a:xfrm>
          <a:off x="2380742" y="2374314"/>
          <a:ext cx="525410" cy="5254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07392E-0B9F-4842-A0FD-A22D6DDA3F05}">
      <dsp:nvSpPr>
        <dsp:cNvPr id="0" name=""/>
        <dsp:cNvSpPr/>
      </dsp:nvSpPr>
      <dsp:spPr>
        <a:xfrm>
          <a:off x="1892861" y="33800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Booking through Charging station screen</a:t>
          </a:r>
        </a:p>
      </dsp:txBody>
      <dsp:txXfrm>
        <a:off x="1892861" y="3380099"/>
        <a:ext cx="1501171" cy="600468"/>
      </dsp:txXfrm>
    </dsp:sp>
    <dsp:sp modelId="{F3483160-D41E-4E1A-B479-7C6C9C5BB57C}">
      <dsp:nvSpPr>
        <dsp:cNvPr id="0" name=""/>
        <dsp:cNvSpPr/>
      </dsp:nvSpPr>
      <dsp:spPr>
        <a:xfrm>
          <a:off x="3949467" y="2179162"/>
          <a:ext cx="915714" cy="9157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DE0144-75EE-423F-B7CA-05804488C082}">
      <dsp:nvSpPr>
        <dsp:cNvPr id="0" name=""/>
        <dsp:cNvSpPr/>
      </dsp:nvSpPr>
      <dsp:spPr>
        <a:xfrm>
          <a:off x="4144619" y="2374314"/>
          <a:ext cx="525410" cy="525410"/>
        </a:xfrm>
        <a:prstGeom prst="can">
          <a:avLst/>
        </a:prstGeom>
        <a:blipFill>
          <a:blip xmlns:r="http://schemas.openxmlformats.org/officeDocument/2006/relationships" r:embed="rId1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35A1BB-EADE-4113-9ED0-6C7037AEBC26}">
      <dsp:nvSpPr>
        <dsp:cNvPr id="0" name=""/>
        <dsp:cNvSpPr/>
      </dsp:nvSpPr>
      <dsp:spPr>
        <a:xfrm>
          <a:off x="3656738" y="33800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3D model of Charging station</a:t>
          </a:r>
        </a:p>
      </dsp:txBody>
      <dsp:txXfrm>
        <a:off x="3656738" y="3380099"/>
        <a:ext cx="1501171" cy="600468"/>
      </dsp:txXfrm>
    </dsp:sp>
    <dsp:sp modelId="{12474B43-6B62-4DC3-9B63-6720D779DA0E}">
      <dsp:nvSpPr>
        <dsp:cNvPr id="0" name=""/>
        <dsp:cNvSpPr/>
      </dsp:nvSpPr>
      <dsp:spPr>
        <a:xfrm>
          <a:off x="2185590" y="4355861"/>
          <a:ext cx="915714" cy="9157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B90271-0818-457E-805F-D6E1D5DB1975}">
      <dsp:nvSpPr>
        <dsp:cNvPr id="0" name=""/>
        <dsp:cNvSpPr/>
      </dsp:nvSpPr>
      <dsp:spPr>
        <a:xfrm>
          <a:off x="2380742" y="4551013"/>
          <a:ext cx="525410" cy="525410"/>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B8E4C-7731-40B9-8CE4-C74DA0CDC9FB}">
      <dsp:nvSpPr>
        <dsp:cNvPr id="0" name=""/>
        <dsp:cNvSpPr/>
      </dsp:nvSpPr>
      <dsp:spPr>
        <a:xfrm>
          <a:off x="1892861" y="55567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Working prototype of Charging station</a:t>
          </a:r>
        </a:p>
      </dsp:txBody>
      <dsp:txXfrm>
        <a:off x="1892861" y="5556799"/>
        <a:ext cx="1501171" cy="6004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18843-9137-E141-B9E9-4F0FE6314F5D}" type="datetimeFigureOut">
              <a:rPr lang="en-US" smtClean="0"/>
              <a:t>3/5/20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3AA64A-B7DB-2E46-AE77-8F0AC00F529A}" type="slidenum">
              <a:rPr lang="en-US" smtClean="0"/>
              <a:t>‹#›</a:t>
            </a:fld>
            <a:endParaRPr lang="en-US"/>
          </a:p>
        </p:txBody>
      </p:sp>
    </p:spTree>
    <p:extLst>
      <p:ext uri="{BB962C8B-B14F-4D97-AF65-F5344CB8AC3E}">
        <p14:creationId xmlns:p14="http://schemas.microsoft.com/office/powerpoint/2010/main" val="14682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3AA64A-B7DB-2E46-AE77-8F0AC00F529A}" type="slidenum">
              <a:rPr lang="en-US" smtClean="0"/>
              <a:t>5</a:t>
            </a:fld>
            <a:endParaRPr lang="en-US"/>
          </a:p>
        </p:txBody>
      </p:sp>
    </p:spTree>
    <p:extLst>
      <p:ext uri="{BB962C8B-B14F-4D97-AF65-F5344CB8AC3E}">
        <p14:creationId xmlns:p14="http://schemas.microsoft.com/office/powerpoint/2010/main" val="339869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BD1D-4D20-2D4B-893C-3D374CDDAEA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614BEC4-5787-1647-9C24-D9E1ED4B68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1707AC9-4155-0D4E-B620-F0B128F9FEEC}"/>
              </a:ext>
            </a:extLst>
          </p:cNvPr>
          <p:cNvSpPr>
            <a:spLocks noGrp="1"/>
          </p:cNvSpPr>
          <p:nvPr>
            <p:ph type="dt" sz="half" idx="10"/>
          </p:nvPr>
        </p:nvSpPr>
        <p:spPr/>
        <p:txBody>
          <a:bodyPr/>
          <a:lstStyle/>
          <a:p>
            <a:fld id="{9B3B05A1-06BC-7E4E-8FC9-FCCB07CDE972}" type="datetime1">
              <a:rPr lang="en-IN" smtClean="0"/>
              <a:t>06/03/20</a:t>
            </a:fld>
            <a:endParaRPr lang="en-US"/>
          </a:p>
        </p:txBody>
      </p:sp>
      <p:sp>
        <p:nvSpPr>
          <p:cNvPr id="5" name="Footer Placeholder 4">
            <a:extLst>
              <a:ext uri="{FF2B5EF4-FFF2-40B4-BE49-F238E27FC236}">
                <a16:creationId xmlns:a16="http://schemas.microsoft.com/office/drawing/2014/main" id="{C4C0F716-B5A7-CC45-B709-3D618AA5731F}"/>
              </a:ext>
            </a:extLst>
          </p:cNvPr>
          <p:cNvSpPr>
            <a:spLocks noGrp="1"/>
          </p:cNvSpPr>
          <p:nvPr>
            <p:ph type="ftr" sz="quarter" idx="11"/>
          </p:nvPr>
        </p:nvSpPr>
        <p:spPr/>
        <p:txBody>
          <a:bodyPr/>
          <a:lstStyle/>
          <a:p>
            <a:r>
              <a:rPr lang="en-US"/>
              <a:t>PAPER ID: T5 - 544</a:t>
            </a:r>
          </a:p>
        </p:txBody>
      </p:sp>
      <p:sp>
        <p:nvSpPr>
          <p:cNvPr id="6" name="Slide Number Placeholder 5">
            <a:extLst>
              <a:ext uri="{FF2B5EF4-FFF2-40B4-BE49-F238E27FC236}">
                <a16:creationId xmlns:a16="http://schemas.microsoft.com/office/drawing/2014/main" id="{AD8DFC90-3EF1-BC46-B1B2-5E4F3ADB3BD7}"/>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67243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4AD0-3E01-3D48-B9E8-1DEF41AD057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B3B2F90-D878-814F-9923-2B36788B6FF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ED6C56-F5BC-C140-9832-F7A2FE9BD0DB}"/>
              </a:ext>
            </a:extLst>
          </p:cNvPr>
          <p:cNvSpPr>
            <a:spLocks noGrp="1"/>
          </p:cNvSpPr>
          <p:nvPr>
            <p:ph type="dt" sz="half" idx="10"/>
          </p:nvPr>
        </p:nvSpPr>
        <p:spPr/>
        <p:txBody>
          <a:bodyPr/>
          <a:lstStyle/>
          <a:p>
            <a:fld id="{601BBDEE-DA4C-3E44-B9A0-B66EAE285C1D}" type="datetime1">
              <a:rPr lang="en-IN" smtClean="0"/>
              <a:t>06/03/20</a:t>
            </a:fld>
            <a:endParaRPr lang="en-US"/>
          </a:p>
        </p:txBody>
      </p:sp>
      <p:sp>
        <p:nvSpPr>
          <p:cNvPr id="5" name="Footer Placeholder 4">
            <a:extLst>
              <a:ext uri="{FF2B5EF4-FFF2-40B4-BE49-F238E27FC236}">
                <a16:creationId xmlns:a16="http://schemas.microsoft.com/office/drawing/2014/main" id="{AB5C758B-5776-D042-92D9-D3D9220AB4AA}"/>
              </a:ext>
            </a:extLst>
          </p:cNvPr>
          <p:cNvSpPr>
            <a:spLocks noGrp="1"/>
          </p:cNvSpPr>
          <p:nvPr>
            <p:ph type="ftr" sz="quarter" idx="11"/>
          </p:nvPr>
        </p:nvSpPr>
        <p:spPr/>
        <p:txBody>
          <a:bodyPr/>
          <a:lstStyle/>
          <a:p>
            <a:r>
              <a:rPr lang="en-US"/>
              <a:t>PAPER ID: T5 - 544</a:t>
            </a:r>
          </a:p>
        </p:txBody>
      </p:sp>
      <p:sp>
        <p:nvSpPr>
          <p:cNvPr id="6" name="Slide Number Placeholder 5">
            <a:extLst>
              <a:ext uri="{FF2B5EF4-FFF2-40B4-BE49-F238E27FC236}">
                <a16:creationId xmlns:a16="http://schemas.microsoft.com/office/drawing/2014/main" id="{9C3E1DD7-CA65-FB46-8DDD-5F4E5A2829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044973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A5D0B1-BF9E-584C-A9CA-81D840A39C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EBD360-A9E6-364A-8170-35D095BCAB9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A9DFD4-6EC2-0C4E-BDEE-E27D693774DC}"/>
              </a:ext>
            </a:extLst>
          </p:cNvPr>
          <p:cNvSpPr>
            <a:spLocks noGrp="1"/>
          </p:cNvSpPr>
          <p:nvPr>
            <p:ph type="dt" sz="half" idx="10"/>
          </p:nvPr>
        </p:nvSpPr>
        <p:spPr/>
        <p:txBody>
          <a:bodyPr/>
          <a:lstStyle/>
          <a:p>
            <a:fld id="{AA54FEBC-0B9D-8746-81B6-825949410674}" type="datetime1">
              <a:rPr lang="en-IN" smtClean="0"/>
              <a:t>06/03/20</a:t>
            </a:fld>
            <a:endParaRPr lang="en-US"/>
          </a:p>
        </p:txBody>
      </p:sp>
      <p:sp>
        <p:nvSpPr>
          <p:cNvPr id="5" name="Footer Placeholder 4">
            <a:extLst>
              <a:ext uri="{FF2B5EF4-FFF2-40B4-BE49-F238E27FC236}">
                <a16:creationId xmlns:a16="http://schemas.microsoft.com/office/drawing/2014/main" id="{06747647-B1AC-8C4D-955E-419D62A4E2C6}"/>
              </a:ext>
            </a:extLst>
          </p:cNvPr>
          <p:cNvSpPr>
            <a:spLocks noGrp="1"/>
          </p:cNvSpPr>
          <p:nvPr>
            <p:ph type="ftr" sz="quarter" idx="11"/>
          </p:nvPr>
        </p:nvSpPr>
        <p:spPr/>
        <p:txBody>
          <a:bodyPr/>
          <a:lstStyle/>
          <a:p>
            <a:r>
              <a:rPr lang="en-US"/>
              <a:t>PAPER ID: T5 - 544</a:t>
            </a:r>
          </a:p>
        </p:txBody>
      </p:sp>
      <p:sp>
        <p:nvSpPr>
          <p:cNvPr id="6" name="Slide Number Placeholder 5">
            <a:extLst>
              <a:ext uri="{FF2B5EF4-FFF2-40B4-BE49-F238E27FC236}">
                <a16:creationId xmlns:a16="http://schemas.microsoft.com/office/drawing/2014/main" id="{57B41174-0B7E-2F45-A9C4-4B7CEE8EB0AC}"/>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22673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4C89-8C2D-7649-8C5D-114826B351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F5E5A11-8302-A649-ACC9-78ED74EFC8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7E2780-A34F-0941-98C7-5ACD5B3D7500}"/>
              </a:ext>
            </a:extLst>
          </p:cNvPr>
          <p:cNvSpPr>
            <a:spLocks noGrp="1"/>
          </p:cNvSpPr>
          <p:nvPr>
            <p:ph type="dt" sz="half" idx="10"/>
          </p:nvPr>
        </p:nvSpPr>
        <p:spPr/>
        <p:txBody>
          <a:bodyPr/>
          <a:lstStyle/>
          <a:p>
            <a:fld id="{2C7209FF-AEA0-964B-8414-F88FF191C11D}" type="datetime1">
              <a:rPr lang="en-IN" smtClean="0"/>
              <a:t>06/03/20</a:t>
            </a:fld>
            <a:endParaRPr lang="en-US"/>
          </a:p>
        </p:txBody>
      </p:sp>
      <p:sp>
        <p:nvSpPr>
          <p:cNvPr id="5" name="Footer Placeholder 4">
            <a:extLst>
              <a:ext uri="{FF2B5EF4-FFF2-40B4-BE49-F238E27FC236}">
                <a16:creationId xmlns:a16="http://schemas.microsoft.com/office/drawing/2014/main" id="{0D2A707B-E425-A646-B785-77E590EF3A02}"/>
              </a:ext>
            </a:extLst>
          </p:cNvPr>
          <p:cNvSpPr>
            <a:spLocks noGrp="1"/>
          </p:cNvSpPr>
          <p:nvPr>
            <p:ph type="ftr" sz="quarter" idx="11"/>
          </p:nvPr>
        </p:nvSpPr>
        <p:spPr/>
        <p:txBody>
          <a:bodyPr/>
          <a:lstStyle/>
          <a:p>
            <a:r>
              <a:rPr lang="en-US"/>
              <a:t>PAPER ID: T5 - 544</a:t>
            </a:r>
          </a:p>
        </p:txBody>
      </p:sp>
      <p:sp>
        <p:nvSpPr>
          <p:cNvPr id="6" name="Slide Number Placeholder 5">
            <a:extLst>
              <a:ext uri="{FF2B5EF4-FFF2-40B4-BE49-F238E27FC236}">
                <a16:creationId xmlns:a16="http://schemas.microsoft.com/office/drawing/2014/main" id="{DF2A5330-A75D-974A-ABDA-892E2BFEEC2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2428790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04D9-7502-E741-976C-61099E29D5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938D40-F5B3-B34F-BCAD-BFEA075E2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B34B7D-0760-F848-8B97-322E8E1F93C1}"/>
              </a:ext>
            </a:extLst>
          </p:cNvPr>
          <p:cNvSpPr>
            <a:spLocks noGrp="1"/>
          </p:cNvSpPr>
          <p:nvPr>
            <p:ph type="dt" sz="half" idx="10"/>
          </p:nvPr>
        </p:nvSpPr>
        <p:spPr/>
        <p:txBody>
          <a:bodyPr/>
          <a:lstStyle/>
          <a:p>
            <a:fld id="{1C454C34-F805-864E-A225-CB8B0FEB869A}" type="datetime1">
              <a:rPr lang="en-IN" smtClean="0"/>
              <a:t>06/03/20</a:t>
            </a:fld>
            <a:endParaRPr lang="en-US"/>
          </a:p>
        </p:txBody>
      </p:sp>
      <p:sp>
        <p:nvSpPr>
          <p:cNvPr id="5" name="Footer Placeholder 4">
            <a:extLst>
              <a:ext uri="{FF2B5EF4-FFF2-40B4-BE49-F238E27FC236}">
                <a16:creationId xmlns:a16="http://schemas.microsoft.com/office/drawing/2014/main" id="{6EBD1347-F9BD-4546-B92E-73E4C374913E}"/>
              </a:ext>
            </a:extLst>
          </p:cNvPr>
          <p:cNvSpPr>
            <a:spLocks noGrp="1"/>
          </p:cNvSpPr>
          <p:nvPr>
            <p:ph type="ftr" sz="quarter" idx="11"/>
          </p:nvPr>
        </p:nvSpPr>
        <p:spPr/>
        <p:txBody>
          <a:bodyPr/>
          <a:lstStyle/>
          <a:p>
            <a:r>
              <a:rPr lang="en-US"/>
              <a:t>PAPER ID: T5 - 544</a:t>
            </a:r>
          </a:p>
        </p:txBody>
      </p:sp>
      <p:sp>
        <p:nvSpPr>
          <p:cNvPr id="6" name="Slide Number Placeholder 5">
            <a:extLst>
              <a:ext uri="{FF2B5EF4-FFF2-40B4-BE49-F238E27FC236}">
                <a16:creationId xmlns:a16="http://schemas.microsoft.com/office/drawing/2014/main" id="{ADBCA712-EB30-CE45-B8EF-B541705676DF}"/>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11580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9117-6301-094E-823C-5C267DC761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E8BEA1-0903-C845-B3B1-39CDC05620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97CEEC7-8291-8A4B-82AB-4E12736AE09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E940ABB-1185-C845-B39E-5076EAA65136}"/>
              </a:ext>
            </a:extLst>
          </p:cNvPr>
          <p:cNvSpPr>
            <a:spLocks noGrp="1"/>
          </p:cNvSpPr>
          <p:nvPr>
            <p:ph type="dt" sz="half" idx="10"/>
          </p:nvPr>
        </p:nvSpPr>
        <p:spPr/>
        <p:txBody>
          <a:bodyPr/>
          <a:lstStyle/>
          <a:p>
            <a:fld id="{763DCCF0-FA8F-4A4A-81B9-2F2403214AC3}" type="datetime1">
              <a:rPr lang="en-IN" smtClean="0"/>
              <a:t>06/03/20</a:t>
            </a:fld>
            <a:endParaRPr lang="en-US"/>
          </a:p>
        </p:txBody>
      </p:sp>
      <p:sp>
        <p:nvSpPr>
          <p:cNvPr id="6" name="Footer Placeholder 5">
            <a:extLst>
              <a:ext uri="{FF2B5EF4-FFF2-40B4-BE49-F238E27FC236}">
                <a16:creationId xmlns:a16="http://schemas.microsoft.com/office/drawing/2014/main" id="{C79A7203-2616-084E-9959-43C0BD898860}"/>
              </a:ext>
            </a:extLst>
          </p:cNvPr>
          <p:cNvSpPr>
            <a:spLocks noGrp="1"/>
          </p:cNvSpPr>
          <p:nvPr>
            <p:ph type="ftr" sz="quarter" idx="11"/>
          </p:nvPr>
        </p:nvSpPr>
        <p:spPr/>
        <p:txBody>
          <a:bodyPr/>
          <a:lstStyle/>
          <a:p>
            <a:r>
              <a:rPr lang="en-US"/>
              <a:t>PAPER ID: T5 - 544</a:t>
            </a:r>
          </a:p>
        </p:txBody>
      </p:sp>
      <p:sp>
        <p:nvSpPr>
          <p:cNvPr id="7" name="Slide Number Placeholder 6">
            <a:extLst>
              <a:ext uri="{FF2B5EF4-FFF2-40B4-BE49-F238E27FC236}">
                <a16:creationId xmlns:a16="http://schemas.microsoft.com/office/drawing/2014/main" id="{CE800316-C2BE-4146-AFCD-7DD8E41A3BC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78539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52ED-B6C9-3449-8423-7B190E3307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E2DDFA-A251-CF4A-9F5B-9ED82891B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4A0962-BFD4-AA40-8088-2923A2041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655A151-2B6D-6149-AF11-D0551F354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26133D5-CFB8-4F40-BE31-9A11786F87D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D1AAFE-B098-404A-8F79-98CF4A4EAC86}"/>
              </a:ext>
            </a:extLst>
          </p:cNvPr>
          <p:cNvSpPr>
            <a:spLocks noGrp="1"/>
          </p:cNvSpPr>
          <p:nvPr>
            <p:ph type="dt" sz="half" idx="10"/>
          </p:nvPr>
        </p:nvSpPr>
        <p:spPr/>
        <p:txBody>
          <a:bodyPr/>
          <a:lstStyle/>
          <a:p>
            <a:fld id="{BBCCC16A-48E3-504E-9E08-8C93DD00A6CC}" type="datetime1">
              <a:rPr lang="en-IN" smtClean="0"/>
              <a:t>06/03/20</a:t>
            </a:fld>
            <a:endParaRPr lang="en-US"/>
          </a:p>
        </p:txBody>
      </p:sp>
      <p:sp>
        <p:nvSpPr>
          <p:cNvPr id="8" name="Footer Placeholder 7">
            <a:extLst>
              <a:ext uri="{FF2B5EF4-FFF2-40B4-BE49-F238E27FC236}">
                <a16:creationId xmlns:a16="http://schemas.microsoft.com/office/drawing/2014/main" id="{212E3403-F327-BE48-B8D3-88F6352EEC5B}"/>
              </a:ext>
            </a:extLst>
          </p:cNvPr>
          <p:cNvSpPr>
            <a:spLocks noGrp="1"/>
          </p:cNvSpPr>
          <p:nvPr>
            <p:ph type="ftr" sz="quarter" idx="11"/>
          </p:nvPr>
        </p:nvSpPr>
        <p:spPr/>
        <p:txBody>
          <a:bodyPr/>
          <a:lstStyle/>
          <a:p>
            <a:r>
              <a:rPr lang="en-US"/>
              <a:t>PAPER ID: T5 - 544</a:t>
            </a:r>
          </a:p>
        </p:txBody>
      </p:sp>
      <p:sp>
        <p:nvSpPr>
          <p:cNvPr id="9" name="Slide Number Placeholder 8">
            <a:extLst>
              <a:ext uri="{FF2B5EF4-FFF2-40B4-BE49-F238E27FC236}">
                <a16:creationId xmlns:a16="http://schemas.microsoft.com/office/drawing/2014/main" id="{D8A7E76B-6B77-CE43-BB35-038222E88B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02065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B5AB-B1B0-3F4F-B3D5-05976C76FFD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AE6579A-7159-A04E-AC6C-2CDE500169E6}"/>
              </a:ext>
            </a:extLst>
          </p:cNvPr>
          <p:cNvSpPr>
            <a:spLocks noGrp="1"/>
          </p:cNvSpPr>
          <p:nvPr>
            <p:ph type="dt" sz="half" idx="10"/>
          </p:nvPr>
        </p:nvSpPr>
        <p:spPr/>
        <p:txBody>
          <a:bodyPr/>
          <a:lstStyle/>
          <a:p>
            <a:fld id="{483302AF-271A-B945-80D9-FD075BD03202}" type="datetime1">
              <a:rPr lang="en-IN" smtClean="0"/>
              <a:t>06/03/20</a:t>
            </a:fld>
            <a:endParaRPr lang="en-US"/>
          </a:p>
        </p:txBody>
      </p:sp>
      <p:sp>
        <p:nvSpPr>
          <p:cNvPr id="4" name="Footer Placeholder 3">
            <a:extLst>
              <a:ext uri="{FF2B5EF4-FFF2-40B4-BE49-F238E27FC236}">
                <a16:creationId xmlns:a16="http://schemas.microsoft.com/office/drawing/2014/main" id="{C4620902-1EE1-0A45-AA7E-1694488B174C}"/>
              </a:ext>
            </a:extLst>
          </p:cNvPr>
          <p:cNvSpPr>
            <a:spLocks noGrp="1"/>
          </p:cNvSpPr>
          <p:nvPr>
            <p:ph type="ftr" sz="quarter" idx="11"/>
          </p:nvPr>
        </p:nvSpPr>
        <p:spPr/>
        <p:txBody>
          <a:bodyPr/>
          <a:lstStyle/>
          <a:p>
            <a:r>
              <a:rPr lang="en-US"/>
              <a:t>PAPER ID: T5 - 544</a:t>
            </a:r>
          </a:p>
        </p:txBody>
      </p:sp>
      <p:sp>
        <p:nvSpPr>
          <p:cNvPr id="5" name="Slide Number Placeholder 4">
            <a:extLst>
              <a:ext uri="{FF2B5EF4-FFF2-40B4-BE49-F238E27FC236}">
                <a16:creationId xmlns:a16="http://schemas.microsoft.com/office/drawing/2014/main" id="{DFA714CB-010A-944D-B0A9-F0F2DA4D67E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50828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9E7FC-B5C0-1045-8C02-E8A776C63EC4}"/>
              </a:ext>
            </a:extLst>
          </p:cNvPr>
          <p:cNvSpPr>
            <a:spLocks noGrp="1"/>
          </p:cNvSpPr>
          <p:nvPr>
            <p:ph type="dt" sz="half" idx="10"/>
          </p:nvPr>
        </p:nvSpPr>
        <p:spPr/>
        <p:txBody>
          <a:bodyPr/>
          <a:lstStyle/>
          <a:p>
            <a:fld id="{59FFBF9E-697C-F24E-9D5E-2E42C23E3F75}" type="datetime1">
              <a:rPr lang="en-IN" smtClean="0"/>
              <a:t>06/03/20</a:t>
            </a:fld>
            <a:endParaRPr lang="en-US"/>
          </a:p>
        </p:txBody>
      </p:sp>
      <p:sp>
        <p:nvSpPr>
          <p:cNvPr id="3" name="Footer Placeholder 2">
            <a:extLst>
              <a:ext uri="{FF2B5EF4-FFF2-40B4-BE49-F238E27FC236}">
                <a16:creationId xmlns:a16="http://schemas.microsoft.com/office/drawing/2014/main" id="{B0134E9F-1917-1B4A-B452-DCD108F7D90B}"/>
              </a:ext>
            </a:extLst>
          </p:cNvPr>
          <p:cNvSpPr>
            <a:spLocks noGrp="1"/>
          </p:cNvSpPr>
          <p:nvPr>
            <p:ph type="ftr" sz="quarter" idx="11"/>
          </p:nvPr>
        </p:nvSpPr>
        <p:spPr/>
        <p:txBody>
          <a:bodyPr/>
          <a:lstStyle/>
          <a:p>
            <a:r>
              <a:rPr lang="en-US"/>
              <a:t>PAPER ID: T5 - 544</a:t>
            </a:r>
          </a:p>
        </p:txBody>
      </p:sp>
      <p:sp>
        <p:nvSpPr>
          <p:cNvPr id="4" name="Slide Number Placeholder 3">
            <a:extLst>
              <a:ext uri="{FF2B5EF4-FFF2-40B4-BE49-F238E27FC236}">
                <a16:creationId xmlns:a16="http://schemas.microsoft.com/office/drawing/2014/main" id="{2A3C471B-F03A-5949-8B61-F66E64F7B03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151244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DAE3-F6D2-F144-9971-6A2AFC9610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243827-3F77-4E44-9CF7-3B024B17A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0BA987C-2789-E64D-9493-8C43CB74E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6181D1-F125-7241-9659-BF09CA8BBE0A}"/>
              </a:ext>
            </a:extLst>
          </p:cNvPr>
          <p:cNvSpPr>
            <a:spLocks noGrp="1"/>
          </p:cNvSpPr>
          <p:nvPr>
            <p:ph type="dt" sz="half" idx="10"/>
          </p:nvPr>
        </p:nvSpPr>
        <p:spPr/>
        <p:txBody>
          <a:bodyPr/>
          <a:lstStyle/>
          <a:p>
            <a:fld id="{7E18A454-DB7F-4245-AD1C-89B49604C5F6}" type="datetime1">
              <a:rPr lang="en-IN" smtClean="0"/>
              <a:t>06/03/20</a:t>
            </a:fld>
            <a:endParaRPr lang="en-US"/>
          </a:p>
        </p:txBody>
      </p:sp>
      <p:sp>
        <p:nvSpPr>
          <p:cNvPr id="6" name="Footer Placeholder 5">
            <a:extLst>
              <a:ext uri="{FF2B5EF4-FFF2-40B4-BE49-F238E27FC236}">
                <a16:creationId xmlns:a16="http://schemas.microsoft.com/office/drawing/2014/main" id="{4953557C-90BA-E442-8272-0EA7BCF1A292}"/>
              </a:ext>
            </a:extLst>
          </p:cNvPr>
          <p:cNvSpPr>
            <a:spLocks noGrp="1"/>
          </p:cNvSpPr>
          <p:nvPr>
            <p:ph type="ftr" sz="quarter" idx="11"/>
          </p:nvPr>
        </p:nvSpPr>
        <p:spPr/>
        <p:txBody>
          <a:bodyPr/>
          <a:lstStyle/>
          <a:p>
            <a:r>
              <a:rPr lang="en-US"/>
              <a:t>PAPER ID: T5 - 544</a:t>
            </a:r>
          </a:p>
        </p:txBody>
      </p:sp>
      <p:sp>
        <p:nvSpPr>
          <p:cNvPr id="7" name="Slide Number Placeholder 6">
            <a:extLst>
              <a:ext uri="{FF2B5EF4-FFF2-40B4-BE49-F238E27FC236}">
                <a16:creationId xmlns:a16="http://schemas.microsoft.com/office/drawing/2014/main" id="{B124A2F4-85C4-B949-9473-DAA1F0E01CD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3752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0DC5-BE84-224F-8F2F-997948D0B5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A66A173-94C7-2141-A054-AC7F6A4E4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F0FB7F-793F-7048-AC39-68B51D8B5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1B4F13-817C-4D45-8631-A298C975D053}"/>
              </a:ext>
            </a:extLst>
          </p:cNvPr>
          <p:cNvSpPr>
            <a:spLocks noGrp="1"/>
          </p:cNvSpPr>
          <p:nvPr>
            <p:ph type="dt" sz="half" idx="10"/>
          </p:nvPr>
        </p:nvSpPr>
        <p:spPr/>
        <p:txBody>
          <a:bodyPr/>
          <a:lstStyle/>
          <a:p>
            <a:fld id="{89469BA6-FB74-EE44-B660-459E1F37CDB7}" type="datetime1">
              <a:rPr lang="en-IN" smtClean="0"/>
              <a:t>06/03/20</a:t>
            </a:fld>
            <a:endParaRPr lang="en-US"/>
          </a:p>
        </p:txBody>
      </p:sp>
      <p:sp>
        <p:nvSpPr>
          <p:cNvPr id="6" name="Footer Placeholder 5">
            <a:extLst>
              <a:ext uri="{FF2B5EF4-FFF2-40B4-BE49-F238E27FC236}">
                <a16:creationId xmlns:a16="http://schemas.microsoft.com/office/drawing/2014/main" id="{B06BBEE2-E22B-244F-AC42-469758AD0221}"/>
              </a:ext>
            </a:extLst>
          </p:cNvPr>
          <p:cNvSpPr>
            <a:spLocks noGrp="1"/>
          </p:cNvSpPr>
          <p:nvPr>
            <p:ph type="ftr" sz="quarter" idx="11"/>
          </p:nvPr>
        </p:nvSpPr>
        <p:spPr/>
        <p:txBody>
          <a:bodyPr/>
          <a:lstStyle/>
          <a:p>
            <a:r>
              <a:rPr lang="en-US"/>
              <a:t>PAPER ID: T5 - 544</a:t>
            </a:r>
          </a:p>
        </p:txBody>
      </p:sp>
      <p:sp>
        <p:nvSpPr>
          <p:cNvPr id="7" name="Slide Number Placeholder 6">
            <a:extLst>
              <a:ext uri="{FF2B5EF4-FFF2-40B4-BE49-F238E27FC236}">
                <a16:creationId xmlns:a16="http://schemas.microsoft.com/office/drawing/2014/main" id="{FDC63ECF-0C39-E541-8FAF-C023039F2CAD}"/>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127213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F3795-D98D-A14B-8831-4B7D1498E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FAD1605-1189-684E-875C-2F7E412EC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4EE6A3-679C-FC43-AECE-2265F07FE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CFDC9-5145-4A4C-9401-98AC3EB80D85}" type="datetime1">
              <a:rPr lang="en-IN" smtClean="0"/>
              <a:t>06/03/20</a:t>
            </a:fld>
            <a:endParaRPr lang="en-US"/>
          </a:p>
        </p:txBody>
      </p:sp>
      <p:sp>
        <p:nvSpPr>
          <p:cNvPr id="5" name="Footer Placeholder 4">
            <a:extLst>
              <a:ext uri="{FF2B5EF4-FFF2-40B4-BE49-F238E27FC236}">
                <a16:creationId xmlns:a16="http://schemas.microsoft.com/office/drawing/2014/main" id="{5A23868E-21AA-3642-8A27-0B43D689F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PAPER ID: T5 - 544</a:t>
            </a:r>
          </a:p>
        </p:txBody>
      </p:sp>
      <p:sp>
        <p:nvSpPr>
          <p:cNvPr id="6" name="Slide Number Placeholder 5">
            <a:extLst>
              <a:ext uri="{FF2B5EF4-FFF2-40B4-BE49-F238E27FC236}">
                <a16:creationId xmlns:a16="http://schemas.microsoft.com/office/drawing/2014/main" id="{77809D77-D55E-544A-A29A-3A414E3F4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0CCE4-EAB8-BE48-AC9B-D68CF6ACE26E}" type="slidenum">
              <a:rPr lang="en-US" smtClean="0"/>
              <a:t>‹#›</a:t>
            </a:fld>
            <a:endParaRPr lang="en-US"/>
          </a:p>
        </p:txBody>
      </p:sp>
    </p:spTree>
    <p:extLst>
      <p:ext uri="{BB962C8B-B14F-4D97-AF65-F5344CB8AC3E}">
        <p14:creationId xmlns:p14="http://schemas.microsoft.com/office/powerpoint/2010/main" val="2128691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tiff"/><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flickr.com/photos/simiezzz/64747893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4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4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4CDB7F-AB1E-164A-BB11-24D6F10B9EAE}"/>
              </a:ext>
            </a:extLst>
          </p:cNvPr>
          <p:cNvSpPr>
            <a:spLocks noGrp="1"/>
          </p:cNvSpPr>
          <p:nvPr>
            <p:ph type="ctrTitle"/>
          </p:nvPr>
        </p:nvSpPr>
        <p:spPr>
          <a:xfrm>
            <a:off x="6065129" y="797029"/>
            <a:ext cx="4977976" cy="1454051"/>
          </a:xfrm>
        </p:spPr>
        <p:txBody>
          <a:bodyPr vert="horz" lIns="91440" tIns="45720" rIns="91440" bIns="45720" rtlCol="0" anchor="ctr">
            <a:normAutofit fontScale="90000"/>
          </a:bodyPr>
          <a:lstStyle/>
          <a:p>
            <a:pPr algn="l"/>
            <a:r>
              <a:rPr lang="en-US" kern="1200" dirty="0">
                <a:solidFill>
                  <a:srgbClr val="000000"/>
                </a:solidFill>
                <a:latin typeface="Garamond" panose="02020404030301010803" pitchFamily="18" charset="0"/>
                <a:cs typeface="Times New Roman" panose="02020603050405020304" pitchFamily="18" charset="0"/>
              </a:rPr>
              <a:t>Charging</a:t>
            </a:r>
            <a:r>
              <a:rPr lang="en-US" kern="1200" dirty="0">
                <a:solidFill>
                  <a:srgbClr val="000000"/>
                </a:solidFill>
                <a:latin typeface="Times New Roman" panose="02020603050405020304" pitchFamily="18" charset="0"/>
                <a:cs typeface="Times New Roman" panose="02020603050405020304" pitchFamily="18" charset="0"/>
              </a:rPr>
              <a:t> Buddy</a:t>
            </a:r>
          </a:p>
        </p:txBody>
      </p:sp>
      <p:sp>
        <p:nvSpPr>
          <p:cNvPr id="4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Graphic 33" descr="Battery Charging">
            <a:extLst>
              <a:ext uri="{FF2B5EF4-FFF2-40B4-BE49-F238E27FC236}">
                <a16:creationId xmlns:a16="http://schemas.microsoft.com/office/drawing/2014/main" id="{27405A81-04F6-405D-A424-1BBF4AD99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ubtitle 2">
            <a:extLst>
              <a:ext uri="{FF2B5EF4-FFF2-40B4-BE49-F238E27FC236}">
                <a16:creationId xmlns:a16="http://schemas.microsoft.com/office/drawing/2014/main" id="{AC8E8607-56CC-0E4A-B3E4-9FD2B372D5BB}"/>
              </a:ext>
            </a:extLst>
          </p:cNvPr>
          <p:cNvSpPr>
            <a:spLocks noGrp="1"/>
          </p:cNvSpPr>
          <p:nvPr>
            <p:ph type="subTitle" idx="1"/>
          </p:nvPr>
        </p:nvSpPr>
        <p:spPr>
          <a:xfrm>
            <a:off x="6090574" y="2421682"/>
            <a:ext cx="4977578" cy="3639289"/>
          </a:xfrm>
        </p:spPr>
        <p:txBody>
          <a:bodyPr vert="horz" lIns="91440" tIns="45720" rIns="91440" bIns="45720" rtlCol="0" anchor="ctr">
            <a:normAutofit/>
          </a:bodyPr>
          <a:lstStyle/>
          <a:p>
            <a:pPr algn="l"/>
            <a:r>
              <a:rPr lang="en-US" sz="3600" u="sng" dirty="0">
                <a:solidFill>
                  <a:srgbClr val="000000"/>
                </a:solidFill>
                <a:latin typeface="Garamond" panose="02020404030301010803" pitchFamily="18" charset="0"/>
              </a:rPr>
              <a:t>Project Guide:</a:t>
            </a:r>
            <a:r>
              <a:rPr lang="en-US" sz="3600" dirty="0">
                <a:solidFill>
                  <a:srgbClr val="000000"/>
                </a:solidFill>
                <a:latin typeface="Garamond" panose="02020404030301010803" pitchFamily="18" charset="0"/>
              </a:rPr>
              <a:t> </a:t>
            </a:r>
          </a:p>
          <a:p>
            <a:pPr algn="l"/>
            <a:r>
              <a:rPr lang="en-US" sz="3600" dirty="0">
                <a:solidFill>
                  <a:srgbClr val="000000"/>
                </a:solidFill>
                <a:latin typeface="Garamond" panose="02020404030301010803" pitchFamily="18" charset="0"/>
              </a:rPr>
              <a:t>Prof. D. P. Kapse</a:t>
            </a:r>
          </a:p>
          <a:p>
            <a:pPr algn="l"/>
            <a:r>
              <a:rPr lang="en-US" sz="3600" u="sng" dirty="0">
                <a:solidFill>
                  <a:srgbClr val="000000"/>
                </a:solidFill>
                <a:latin typeface="Garamond" panose="02020404030301010803" pitchFamily="18" charset="0"/>
              </a:rPr>
              <a:t>Authors:</a:t>
            </a:r>
          </a:p>
          <a:p>
            <a:pPr marL="342900" indent="-228600" algn="l">
              <a:buFont typeface="Arial" panose="020B0604020202020204" pitchFamily="34" charset="0"/>
              <a:buChar char="•"/>
            </a:pPr>
            <a:r>
              <a:rPr lang="en-US" sz="2800" dirty="0">
                <a:solidFill>
                  <a:srgbClr val="000000"/>
                </a:solidFill>
                <a:latin typeface="Garamond" panose="02020404030301010803" pitchFamily="18" charset="0"/>
              </a:rPr>
              <a:t>Sagar Ambilpure </a:t>
            </a:r>
          </a:p>
          <a:p>
            <a:pPr marL="342900" indent="-228600" algn="l">
              <a:buFont typeface="Arial" panose="020B0604020202020204" pitchFamily="34" charset="0"/>
              <a:buChar char="•"/>
            </a:pPr>
            <a:r>
              <a:rPr lang="en-US" sz="2800" dirty="0">
                <a:solidFill>
                  <a:srgbClr val="000000"/>
                </a:solidFill>
                <a:latin typeface="Garamond" panose="02020404030301010803" pitchFamily="18" charset="0"/>
              </a:rPr>
              <a:t>Aditya Chavan </a:t>
            </a:r>
          </a:p>
          <a:p>
            <a:pPr marL="342900" indent="-228600" algn="l">
              <a:buFont typeface="Arial" panose="020B0604020202020204" pitchFamily="34" charset="0"/>
              <a:buChar char="•"/>
            </a:pPr>
            <a:r>
              <a:rPr lang="en-US" sz="2800" dirty="0">
                <a:solidFill>
                  <a:srgbClr val="000000"/>
                </a:solidFill>
                <a:latin typeface="Garamond" panose="02020404030301010803" pitchFamily="18" charset="0"/>
              </a:rPr>
              <a:t>Uzair Chhapra </a:t>
            </a:r>
          </a:p>
        </p:txBody>
      </p:sp>
      <p:sp>
        <p:nvSpPr>
          <p:cNvPr id="5" name="Slide Number Placeholder 4">
            <a:extLst>
              <a:ext uri="{FF2B5EF4-FFF2-40B4-BE49-F238E27FC236}">
                <a16:creationId xmlns:a16="http://schemas.microsoft.com/office/drawing/2014/main" id="{1C4D794F-490A-7D49-9065-8DD821353024}"/>
              </a:ext>
            </a:extLst>
          </p:cNvPr>
          <p:cNvSpPr>
            <a:spLocks noGrp="1"/>
          </p:cNvSpPr>
          <p:nvPr>
            <p:ph type="sldNum" sz="quarter" idx="12"/>
          </p:nvPr>
        </p:nvSpPr>
        <p:spPr/>
        <p:txBody>
          <a:bodyPr/>
          <a:lstStyle/>
          <a:p>
            <a:fld id="{99E0CCE4-EAB8-BE48-AC9B-D68CF6ACE26E}" type="slidenum">
              <a:rPr lang="en-US" smtClean="0"/>
              <a:t>1</a:t>
            </a:fld>
            <a:endParaRPr lang="en-US" dirty="0"/>
          </a:p>
        </p:txBody>
      </p:sp>
      <p:sp>
        <p:nvSpPr>
          <p:cNvPr id="7" name="Date Placeholder 6">
            <a:extLst>
              <a:ext uri="{FF2B5EF4-FFF2-40B4-BE49-F238E27FC236}">
                <a16:creationId xmlns:a16="http://schemas.microsoft.com/office/drawing/2014/main" id="{A13046DC-9B91-B84E-A014-E7718F2DF4A5}"/>
              </a:ext>
            </a:extLst>
          </p:cNvPr>
          <p:cNvSpPr>
            <a:spLocks noGrp="1"/>
          </p:cNvSpPr>
          <p:nvPr>
            <p:ph type="dt" sz="half" idx="10"/>
          </p:nvPr>
        </p:nvSpPr>
        <p:spPr/>
        <p:txBody>
          <a:bodyPr/>
          <a:lstStyle/>
          <a:p>
            <a:fld id="{D0E28442-50F0-C84C-AD36-4A62194F4E71}" type="datetime1">
              <a:rPr lang="en-IN" smtClean="0"/>
              <a:t>06/03/20</a:t>
            </a:fld>
            <a:endParaRPr lang="en-US"/>
          </a:p>
        </p:txBody>
      </p:sp>
      <p:sp>
        <p:nvSpPr>
          <p:cNvPr id="8" name="Footer Placeholder 7">
            <a:extLst>
              <a:ext uri="{FF2B5EF4-FFF2-40B4-BE49-F238E27FC236}">
                <a16:creationId xmlns:a16="http://schemas.microsoft.com/office/drawing/2014/main" id="{EE93BA39-19DC-9048-B252-183BD329D013}"/>
              </a:ext>
            </a:extLst>
          </p:cNvPr>
          <p:cNvSpPr>
            <a:spLocks noGrp="1"/>
          </p:cNvSpPr>
          <p:nvPr>
            <p:ph type="ftr" sz="quarter" idx="11"/>
          </p:nvPr>
        </p:nvSpPr>
        <p:spPr/>
        <p:txBody>
          <a:bodyPr/>
          <a:lstStyle/>
          <a:p>
            <a:r>
              <a:rPr lang="en-US"/>
              <a:t>PAPER ID: T5 - 544</a:t>
            </a:r>
            <a:endParaRPr lang="en-US" dirty="0"/>
          </a:p>
        </p:txBody>
      </p:sp>
    </p:spTree>
    <p:extLst>
      <p:ext uri="{BB962C8B-B14F-4D97-AF65-F5344CB8AC3E}">
        <p14:creationId xmlns:p14="http://schemas.microsoft.com/office/powerpoint/2010/main" val="357333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33">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135">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37C3CB-7484-FA43-BF2B-996F813471C3}"/>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dirty="0">
                <a:solidFill>
                  <a:srgbClr val="FFFFFF"/>
                </a:solidFill>
                <a:latin typeface="Garamond" panose="02020404030301010803" pitchFamily="18" charset="0"/>
                <a:cs typeface="Times New Roman" panose="02020603050405020304" pitchFamily="18" charset="0"/>
              </a:rPr>
              <a:t>Use Case Diagram</a:t>
            </a:r>
            <a:endParaRPr lang="en-US" sz="4400" kern="1200" dirty="0">
              <a:solidFill>
                <a:srgbClr val="FFFFFF"/>
              </a:solidFill>
              <a:latin typeface="Garamond" panose="02020404030301010803" pitchFamily="18" charset="0"/>
              <a:cs typeface="Times New Roman" panose="02020603050405020304" pitchFamily="18" charset="0"/>
            </a:endParaRPr>
          </a:p>
        </p:txBody>
      </p:sp>
      <p:pic>
        <p:nvPicPr>
          <p:cNvPr id="1025" name="Picture 1" descr="page21image17250736">
            <a:extLst>
              <a:ext uri="{FF2B5EF4-FFF2-40B4-BE49-F238E27FC236}">
                <a16:creationId xmlns:a16="http://schemas.microsoft.com/office/drawing/2014/main" id="{5A8B1D6F-A7EC-304E-A53B-AFA472693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67" b="4627"/>
          <a:stretch/>
        </p:blipFill>
        <p:spPr bwMode="auto">
          <a:xfrm>
            <a:off x="6096000" y="551688"/>
            <a:ext cx="5754624" cy="5551506"/>
          </a:xfrm>
          <a:prstGeom prst="rect">
            <a:avLst/>
          </a:prstGeom>
          <a:noFill/>
          <a:ln w="9525">
            <a:noFill/>
          </a:ln>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F985455-73A7-6E46-90CF-0E0B0C8DB5CE}"/>
              </a:ext>
            </a:extLst>
          </p:cNvPr>
          <p:cNvSpPr>
            <a:spLocks noGrp="1"/>
          </p:cNvSpPr>
          <p:nvPr>
            <p:ph type="sldNum" sz="quarter" idx="12"/>
          </p:nvPr>
        </p:nvSpPr>
        <p:spPr/>
        <p:txBody>
          <a:bodyPr/>
          <a:lstStyle/>
          <a:p>
            <a:fld id="{99E0CCE4-EAB8-BE48-AC9B-D68CF6ACE26E}" type="slidenum">
              <a:rPr lang="en-US" smtClean="0"/>
              <a:t>10</a:t>
            </a:fld>
            <a:endParaRPr lang="en-US"/>
          </a:p>
        </p:txBody>
      </p:sp>
      <p:sp>
        <p:nvSpPr>
          <p:cNvPr id="5" name="Date Placeholder 4">
            <a:extLst>
              <a:ext uri="{FF2B5EF4-FFF2-40B4-BE49-F238E27FC236}">
                <a16:creationId xmlns:a16="http://schemas.microsoft.com/office/drawing/2014/main" id="{B3F7D36B-60F3-9C4D-B6E2-B80E63251F0D}"/>
              </a:ext>
            </a:extLst>
          </p:cNvPr>
          <p:cNvSpPr>
            <a:spLocks noGrp="1"/>
          </p:cNvSpPr>
          <p:nvPr>
            <p:ph type="dt" sz="half" idx="10"/>
          </p:nvPr>
        </p:nvSpPr>
        <p:spPr/>
        <p:txBody>
          <a:bodyPr/>
          <a:lstStyle/>
          <a:p>
            <a:fld id="{6BFF9A8B-5E91-784D-B524-CE8E8CCE5890}" type="datetime1">
              <a:rPr lang="en-IN" smtClean="0"/>
              <a:t>06/03/20</a:t>
            </a:fld>
            <a:endParaRPr lang="en-US"/>
          </a:p>
        </p:txBody>
      </p:sp>
      <p:sp>
        <p:nvSpPr>
          <p:cNvPr id="6" name="Footer Placeholder 5">
            <a:extLst>
              <a:ext uri="{FF2B5EF4-FFF2-40B4-BE49-F238E27FC236}">
                <a16:creationId xmlns:a16="http://schemas.microsoft.com/office/drawing/2014/main" id="{05BA032B-602A-9347-892C-8394B9A65C96}"/>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789367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41CCBED-E4E1-4997-A072-94D325AE3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599"/>
            <a:ext cx="12192000" cy="62484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FF649-93A2-9346-AF42-237E486FAFD3}"/>
              </a:ext>
            </a:extLst>
          </p:cNvPr>
          <p:cNvSpPr>
            <a:spLocks noGrp="1"/>
          </p:cNvSpPr>
          <p:nvPr>
            <p:ph type="title"/>
          </p:nvPr>
        </p:nvSpPr>
        <p:spPr>
          <a:xfrm>
            <a:off x="804672" y="5434228"/>
            <a:ext cx="10640754" cy="775845"/>
          </a:xfrm>
        </p:spPr>
        <p:txBody>
          <a:bodyPr vert="horz" lIns="91440" tIns="45720" rIns="91440" bIns="45720" rtlCol="0" anchor="ctr">
            <a:normAutofit/>
          </a:bodyPr>
          <a:lstStyle/>
          <a:p>
            <a:r>
              <a:rPr lang="en-US" kern="1200" dirty="0">
                <a:solidFill>
                  <a:srgbClr val="FFFFFF"/>
                </a:solidFill>
                <a:latin typeface="Garamond" panose="02020404030301010803" pitchFamily="18" charset="0"/>
              </a:rPr>
              <a:t>MQTT Sequence Diagram</a:t>
            </a:r>
          </a:p>
        </p:txBody>
      </p:sp>
      <p:pic>
        <p:nvPicPr>
          <p:cNvPr id="75" name="Picture 74">
            <a:extLst>
              <a:ext uri="{FF2B5EF4-FFF2-40B4-BE49-F238E27FC236}">
                <a16:creationId xmlns:a16="http://schemas.microsoft.com/office/drawing/2014/main" id="{227F50A4-96DC-44F7-8805-D1713FA4CA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flipV="1">
            <a:off x="0" y="4030580"/>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77" name="Rectangle 76">
            <a:extLst>
              <a:ext uri="{FF2B5EF4-FFF2-40B4-BE49-F238E27FC236}">
                <a16:creationId xmlns:a16="http://schemas.microsoft.com/office/drawing/2014/main" id="{7657922F-06FC-4A81-9EC2-4047535D1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41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3" name="Picture 1" descr="page21image17247408">
            <a:extLst>
              <a:ext uri="{FF2B5EF4-FFF2-40B4-BE49-F238E27FC236}">
                <a16:creationId xmlns:a16="http://schemas.microsoft.com/office/drawing/2014/main" id="{1A950C25-0D90-3F47-B609-5BB4242174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6241" y="445153"/>
            <a:ext cx="9959519" cy="358542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35E6E544-9A6B-1D4E-9815-DD039C581AD2}"/>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PAPER ID: T5 - 544</a:t>
            </a:r>
          </a:p>
        </p:txBody>
      </p:sp>
      <p:sp>
        <p:nvSpPr>
          <p:cNvPr id="5" name="Date Placeholder 4">
            <a:extLst>
              <a:ext uri="{FF2B5EF4-FFF2-40B4-BE49-F238E27FC236}">
                <a16:creationId xmlns:a16="http://schemas.microsoft.com/office/drawing/2014/main" id="{0BB54348-D886-BD4B-9F11-22E70EE1513D}"/>
              </a:ext>
            </a:extLst>
          </p:cNvPr>
          <p:cNvSpPr>
            <a:spLocks noGrp="1"/>
          </p:cNvSpPr>
          <p:nvPr>
            <p:ph type="dt" sz="half" idx="10"/>
          </p:nvPr>
        </p:nvSpPr>
        <p:spPr>
          <a:xfrm>
            <a:off x="7554138" y="6223702"/>
            <a:ext cx="3108065" cy="314067"/>
          </a:xfrm>
        </p:spPr>
        <p:txBody>
          <a:bodyPr vert="horz" lIns="91440" tIns="45720" rIns="91440" bIns="45720" rtlCol="0" anchor="ctr">
            <a:normAutofit/>
          </a:bodyPr>
          <a:lstStyle/>
          <a:p>
            <a:pPr algn="r">
              <a:spcAft>
                <a:spcPts val="600"/>
              </a:spcAft>
            </a:pPr>
            <a:fld id="{08C9E4BA-FD3D-1847-BB1A-BCEAA5314C86}" type="datetime1">
              <a:rPr lang="en-IN" sz="1100" smtClean="0">
                <a:solidFill>
                  <a:srgbClr val="FFFFFF"/>
                </a:solidFill>
              </a:rPr>
              <a:t>06/03/20</a:t>
            </a:fld>
            <a:endParaRPr lang="en-US" sz="1100">
              <a:solidFill>
                <a:srgbClr val="FFFFFF"/>
              </a:solidFill>
            </a:endParaRPr>
          </a:p>
        </p:txBody>
      </p:sp>
      <p:sp>
        <p:nvSpPr>
          <p:cNvPr id="3" name="Slide Number Placeholder 2">
            <a:extLst>
              <a:ext uri="{FF2B5EF4-FFF2-40B4-BE49-F238E27FC236}">
                <a16:creationId xmlns:a16="http://schemas.microsoft.com/office/drawing/2014/main" id="{A95A09E6-FAE4-E345-BA1D-9FD6FE490CCA}"/>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99E0CCE4-EAB8-BE48-AC9B-D68CF6ACE26E}" type="slidenum">
              <a:rPr lang="en-US" sz="1100">
                <a:solidFill>
                  <a:srgbClr val="FFFFFF"/>
                </a:solidFill>
              </a:rPr>
              <a:pPr>
                <a:spcAft>
                  <a:spcPts val="600"/>
                </a:spcAft>
              </a:pPr>
              <a:t>11</a:t>
            </a:fld>
            <a:endParaRPr lang="en-US" sz="1100">
              <a:solidFill>
                <a:srgbClr val="FFFFFF"/>
              </a:solidFill>
            </a:endParaRPr>
          </a:p>
        </p:txBody>
      </p:sp>
    </p:spTree>
    <p:extLst>
      <p:ext uri="{BB962C8B-B14F-4D97-AF65-F5344CB8AC3E}">
        <p14:creationId xmlns:p14="http://schemas.microsoft.com/office/powerpoint/2010/main" val="55632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78AB447-A4B7-44D2-A99D-2E39CCFBD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7375"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BABAC-001A-7946-A331-1F2712C59A5D}"/>
              </a:ext>
            </a:extLst>
          </p:cNvPr>
          <p:cNvSpPr>
            <a:spLocks noGrp="1"/>
          </p:cNvSpPr>
          <p:nvPr>
            <p:ph type="title"/>
          </p:nvPr>
        </p:nvSpPr>
        <p:spPr>
          <a:xfrm>
            <a:off x="1166649" y="1200457"/>
            <a:ext cx="3771111" cy="4075386"/>
          </a:xfrm>
        </p:spPr>
        <p:txBody>
          <a:bodyPr anchor="ctr">
            <a:normAutofit/>
          </a:bodyPr>
          <a:lstStyle/>
          <a:p>
            <a:r>
              <a:rPr lang="en-US" sz="4200">
                <a:latin typeface="Garamond" panose="02020404030301010803" pitchFamily="18" charset="0"/>
              </a:rPr>
              <a:t>Implementation</a:t>
            </a:r>
          </a:p>
        </p:txBody>
      </p:sp>
      <p:sp>
        <p:nvSpPr>
          <p:cNvPr id="4" name="Date Placeholder 3">
            <a:extLst>
              <a:ext uri="{FF2B5EF4-FFF2-40B4-BE49-F238E27FC236}">
                <a16:creationId xmlns:a16="http://schemas.microsoft.com/office/drawing/2014/main" id="{583E29F0-4E36-F145-A77B-FEBDF6FD0ACE}"/>
              </a:ext>
            </a:extLst>
          </p:cNvPr>
          <p:cNvSpPr>
            <a:spLocks noGrp="1"/>
          </p:cNvSpPr>
          <p:nvPr>
            <p:ph type="dt" sz="half" idx="10"/>
          </p:nvPr>
        </p:nvSpPr>
        <p:spPr>
          <a:xfrm rot="-5400000">
            <a:off x="-790169" y="1057083"/>
            <a:ext cx="2187303" cy="365125"/>
          </a:xfrm>
        </p:spPr>
        <p:txBody>
          <a:bodyPr>
            <a:normAutofit/>
          </a:bodyPr>
          <a:lstStyle/>
          <a:p>
            <a:pPr algn="r">
              <a:spcAft>
                <a:spcPts val="600"/>
              </a:spcAft>
            </a:pPr>
            <a:fld id="{2C7209FF-AEA0-964B-8414-F88FF191C11D}" type="datetime1">
              <a:rPr lang="en-IN">
                <a:solidFill>
                  <a:schemeClr val="bg1"/>
                </a:solidFill>
              </a:rPr>
              <a:pPr algn="r">
                <a:spcAft>
                  <a:spcPts val="600"/>
                </a:spcAft>
              </a:pPr>
              <a:t>06/03/20</a:t>
            </a:fld>
            <a:endParaRPr lang="en-US">
              <a:solidFill>
                <a:schemeClr val="bg1"/>
              </a:solidFill>
            </a:endParaRPr>
          </a:p>
        </p:txBody>
      </p:sp>
      <p:grpSp>
        <p:nvGrpSpPr>
          <p:cNvPr id="26" name="Group 25">
            <a:extLst>
              <a:ext uri="{FF2B5EF4-FFF2-40B4-BE49-F238E27FC236}">
                <a16:creationId xmlns:a16="http://schemas.microsoft.com/office/drawing/2014/main" id="{0F06CE9D-DF08-4313-8DD2-D81E1D59F3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7" name="Rectangle 64">
              <a:extLst>
                <a:ext uri="{FF2B5EF4-FFF2-40B4-BE49-F238E27FC236}">
                  <a16:creationId xmlns:a16="http://schemas.microsoft.com/office/drawing/2014/main" id="{55C105DD-77F3-4287-BFFC-B818D6A28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6173F360-EE51-4521-A25E-5869A978B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5414DD3E-CFF7-4BD5-A220-D2F970E5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7190517-FE45-416F-8FE4-7DCF37655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671D49D-B542-48F6-8659-58E9BC5CB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E481E675-7AFA-43FE-9992-A964F7BC0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5B95BBC-B6C8-4343-A351-48F84A004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19DD17FE-BE4B-4643-B60F-5EAA77F1C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73D554F-3F0D-4969-8C06-D24F273A4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74151414-E46C-4BF0-A630-1D31400AA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1FBE19C0-69DE-489C-9704-81240B4ED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C8E575F5-CB03-436A-BE1E-AD4850209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9AE75E9D-C62E-455C-BA30-DE18FA494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CC34A54D-BBB2-4EE0-A8F9-802D52AF5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347BC20E-7862-49A8-BCE2-39521B23C9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3EF1615E-D362-4BBF-A307-4118B72F3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2EF7D2F7-E167-41F3-ADBF-F6D4B97F4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EB1CB26D-EDEF-4AD8-943C-049BD149C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8CB27CB8-B8B6-4C05-9CB1-DF62FE4E1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A78DBF5B-2276-4A2A-945F-3E81A93C1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B38F0545-0DCB-BB40-8EED-F3DF92C96C30}"/>
              </a:ext>
            </a:extLst>
          </p:cNvPr>
          <p:cNvSpPr>
            <a:spLocks noGrp="1"/>
          </p:cNvSpPr>
          <p:nvPr>
            <p:ph type="sldNum" sz="quarter" idx="12"/>
          </p:nvPr>
        </p:nvSpPr>
        <p:spPr>
          <a:xfrm>
            <a:off x="73152" y="3379979"/>
            <a:ext cx="457200" cy="365125"/>
          </a:xfrm>
        </p:spPr>
        <p:txBody>
          <a:bodyPr>
            <a:normAutofit/>
          </a:bodyPr>
          <a:lstStyle/>
          <a:p>
            <a:pPr algn="ctr">
              <a:spcAft>
                <a:spcPts val="600"/>
              </a:spcAft>
            </a:pPr>
            <a:fld id="{99E0CCE4-EAB8-BE48-AC9B-D68CF6ACE26E}" type="slidenum">
              <a:rPr lang="en-US">
                <a:solidFill>
                  <a:srgbClr val="FFFFFF"/>
                </a:solidFill>
              </a:rPr>
              <a:pPr algn="ctr">
                <a:spcAft>
                  <a:spcPts val="600"/>
                </a:spcAft>
              </a:pPr>
              <a:t>12</a:t>
            </a:fld>
            <a:endParaRPr lang="en-US">
              <a:solidFill>
                <a:srgbClr val="FFFFFF"/>
              </a:solidFill>
            </a:endParaRPr>
          </a:p>
        </p:txBody>
      </p:sp>
      <p:sp>
        <p:nvSpPr>
          <p:cNvPr id="5" name="Footer Placeholder 4">
            <a:extLst>
              <a:ext uri="{FF2B5EF4-FFF2-40B4-BE49-F238E27FC236}">
                <a16:creationId xmlns:a16="http://schemas.microsoft.com/office/drawing/2014/main" id="{B766FA19-DFC6-024E-AE51-3DE8ED9D2CE6}"/>
              </a:ext>
            </a:extLst>
          </p:cNvPr>
          <p:cNvSpPr>
            <a:spLocks noGrp="1"/>
          </p:cNvSpPr>
          <p:nvPr>
            <p:ph type="ftr" sz="quarter" idx="11"/>
          </p:nvPr>
        </p:nvSpPr>
        <p:spPr>
          <a:xfrm rot="-5400000">
            <a:off x="-945222" y="5281914"/>
            <a:ext cx="2495058" cy="365125"/>
          </a:xfrm>
        </p:spPr>
        <p:txBody>
          <a:bodyPr>
            <a:normAutofit/>
          </a:bodyPr>
          <a:lstStyle/>
          <a:p>
            <a:pPr algn="l">
              <a:spcAft>
                <a:spcPts val="600"/>
              </a:spcAft>
            </a:pPr>
            <a:r>
              <a:rPr lang="en-US">
                <a:solidFill>
                  <a:srgbClr val="FFFFFF"/>
                </a:solidFill>
              </a:rPr>
              <a:t>PAPER ID: T5 - 544</a:t>
            </a:r>
          </a:p>
        </p:txBody>
      </p:sp>
      <p:graphicFrame>
        <p:nvGraphicFramePr>
          <p:cNvPr id="8" name="Content Placeholder 2">
            <a:extLst>
              <a:ext uri="{FF2B5EF4-FFF2-40B4-BE49-F238E27FC236}">
                <a16:creationId xmlns:a16="http://schemas.microsoft.com/office/drawing/2014/main" id="{5E7F63FC-3AB5-4CB1-9435-9A7A0B5D6E4D}"/>
              </a:ext>
            </a:extLst>
          </p:cNvPr>
          <p:cNvGraphicFramePr>
            <a:graphicFrameLocks noGrp="1"/>
          </p:cNvGraphicFramePr>
          <p:nvPr>
            <p:ph idx="1"/>
            <p:extLst>
              <p:ext uri="{D42A27DB-BD31-4B8C-83A1-F6EECF244321}">
                <p14:modId xmlns:p14="http://schemas.microsoft.com/office/powerpoint/2010/main" val="455173535"/>
              </p:ext>
            </p:extLst>
          </p:nvPr>
        </p:nvGraphicFramePr>
        <p:xfrm>
          <a:off x="6400800" y="382385"/>
          <a:ext cx="5286895" cy="6159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865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EBCEB628-6C3D-6C46-8909-7968C7DDDAC2}"/>
              </a:ext>
            </a:extLst>
          </p:cNvPr>
          <p:cNvPicPr>
            <a:picLocks noChangeAspect="1"/>
          </p:cNvPicPr>
          <p:nvPr/>
        </p:nvPicPr>
        <p:blipFill rotWithShape="1">
          <a:blip r:embed="rId2"/>
          <a:srcRect/>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4E0AD2-D5C1-D049-BB89-9872E79FCB1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Login</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C00B27E4-B790-0241-B875-DD8500AA603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BCD1C89C-42E0-8041-9E2D-B9163633F73D}" type="datetime1">
              <a:rPr lang="en-IN" smtClean="0">
                <a:solidFill>
                  <a:srgbClr val="FFFFFF"/>
                </a:solidFill>
              </a:rPr>
              <a:t>06/03/20</a:t>
            </a:fld>
            <a:endParaRPr lang="en-US">
              <a:solidFill>
                <a:srgbClr val="FFFFFF"/>
              </a:solidFill>
            </a:endParaRPr>
          </a:p>
        </p:txBody>
      </p:sp>
      <p:sp>
        <p:nvSpPr>
          <p:cNvPr id="5" name="Footer Placeholder 4">
            <a:extLst>
              <a:ext uri="{FF2B5EF4-FFF2-40B4-BE49-F238E27FC236}">
                <a16:creationId xmlns:a16="http://schemas.microsoft.com/office/drawing/2014/main" id="{A47D4571-6547-DE4B-B69A-34932F0ED2A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PAPER ID: T5 - 544</a:t>
            </a:r>
          </a:p>
        </p:txBody>
      </p:sp>
      <p:sp>
        <p:nvSpPr>
          <p:cNvPr id="6" name="Slide Number Placeholder 5">
            <a:extLst>
              <a:ext uri="{FF2B5EF4-FFF2-40B4-BE49-F238E27FC236}">
                <a16:creationId xmlns:a16="http://schemas.microsoft.com/office/drawing/2014/main" id="{F73C006B-D6BD-1346-9213-890BCEFC856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13</a:t>
            </a:fld>
            <a:endParaRPr lang="en-US">
              <a:solidFill>
                <a:srgbClr val="FFFFFF"/>
              </a:solidFill>
            </a:endParaRPr>
          </a:p>
        </p:txBody>
      </p:sp>
    </p:spTree>
    <p:extLst>
      <p:ext uri="{BB962C8B-B14F-4D97-AF65-F5344CB8AC3E}">
        <p14:creationId xmlns:p14="http://schemas.microsoft.com/office/powerpoint/2010/main" val="16268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17">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A418FA5-EEC7-FC4B-9424-F472DE85FDE4}"/>
              </a:ext>
            </a:extLst>
          </p:cNvPr>
          <p:cNvPicPr>
            <a:picLocks noChangeAspect="1"/>
          </p:cNvPicPr>
          <p:nvPr/>
        </p:nvPicPr>
        <p:blipFill>
          <a:blip r:embed="rId2"/>
          <a:srcRect/>
          <a:stretch/>
        </p:blipFill>
        <p:spPr>
          <a:xfrm>
            <a:off x="603671" y="211107"/>
            <a:ext cx="11588329" cy="6337744"/>
          </a:xfrm>
          <a:prstGeom prst="rect">
            <a:avLst/>
          </a:prstGeom>
        </p:spPr>
      </p:pic>
      <p:sp>
        <p:nvSpPr>
          <p:cNvPr id="47" name="Rectangle 19">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57ACA-BD87-0142-8795-98F8DCC260B8}"/>
              </a:ext>
            </a:extLst>
          </p:cNvPr>
          <p:cNvSpPr>
            <a:spLocks noGrp="1"/>
          </p:cNvSpPr>
          <p:nvPr>
            <p:ph type="title"/>
          </p:nvPr>
        </p:nvSpPr>
        <p:spPr>
          <a:xfrm>
            <a:off x="1166649" y="721805"/>
            <a:ext cx="3874686" cy="2147520"/>
          </a:xfrm>
        </p:spPr>
        <p:txBody>
          <a:bodyPr>
            <a:normAutofit/>
          </a:bodyPr>
          <a:lstStyle/>
          <a:p>
            <a:pPr algn="ctr"/>
            <a:r>
              <a:rPr lang="en-US" dirty="0">
                <a:solidFill>
                  <a:schemeClr val="bg1"/>
                </a:solidFill>
                <a:latin typeface="Garamond" panose="02020404030301010803" pitchFamily="18" charset="0"/>
              </a:rPr>
              <a:t>Maps</a:t>
            </a:r>
          </a:p>
        </p:txBody>
      </p:sp>
      <p:sp>
        <p:nvSpPr>
          <p:cNvPr id="48" name="Rectangle 2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B821150-DA2D-5D41-8337-CBF79A447387}"/>
              </a:ext>
            </a:extLst>
          </p:cNvPr>
          <p:cNvSpPr>
            <a:spLocks noGrp="1"/>
          </p:cNvSpPr>
          <p:nvPr>
            <p:ph type="dt" sz="half" idx="10"/>
          </p:nvPr>
        </p:nvSpPr>
        <p:spPr>
          <a:xfrm rot="-5400000">
            <a:off x="-790169" y="1057083"/>
            <a:ext cx="2187303" cy="365125"/>
          </a:xfrm>
        </p:spPr>
        <p:txBody>
          <a:bodyPr>
            <a:normAutofit/>
          </a:bodyPr>
          <a:lstStyle/>
          <a:p>
            <a:pPr algn="r">
              <a:spcAft>
                <a:spcPts val="600"/>
              </a:spcAft>
            </a:pPr>
            <a:fld id="{BB4AE074-8E5B-8B41-A477-FA9AA6113DF5}" type="datetime1">
              <a:rPr lang="en-IN" smtClean="0">
                <a:solidFill>
                  <a:schemeClr val="bg1"/>
                </a:solidFill>
              </a:rPr>
              <a:t>06/03/20</a:t>
            </a:fld>
            <a:endParaRPr lang="en-US">
              <a:solidFill>
                <a:schemeClr val="bg1"/>
              </a:solidFill>
            </a:endParaRPr>
          </a:p>
        </p:txBody>
      </p:sp>
      <p:grpSp>
        <p:nvGrpSpPr>
          <p:cNvPr id="49" name="Group 23">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5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B4BAF17-9188-C346-8135-4B08A1E69C72}"/>
              </a:ext>
            </a:extLst>
          </p:cNvPr>
          <p:cNvSpPr>
            <a:spLocks noGrp="1"/>
          </p:cNvSpPr>
          <p:nvPr>
            <p:ph type="sldNum" sz="quarter" idx="12"/>
          </p:nvPr>
        </p:nvSpPr>
        <p:spPr>
          <a:xfrm>
            <a:off x="73152" y="3379979"/>
            <a:ext cx="457200" cy="365125"/>
          </a:xfrm>
          <a:prstGeom prst="ellipse">
            <a:avLst/>
          </a:prstGeom>
        </p:spPr>
        <p:txBody>
          <a:bodyPr>
            <a:normAutofit fontScale="85000" lnSpcReduction="10000"/>
          </a:bodyPr>
          <a:lstStyle/>
          <a:p>
            <a:pPr algn="ctr">
              <a:lnSpc>
                <a:spcPct val="90000"/>
              </a:lnSpc>
              <a:spcAft>
                <a:spcPts val="600"/>
              </a:spcAft>
            </a:pPr>
            <a:fld id="{99E0CCE4-EAB8-BE48-AC9B-D68CF6ACE26E}" type="slidenum">
              <a:rPr lang="en-US">
                <a:solidFill>
                  <a:srgbClr val="FFFFFF"/>
                </a:solidFill>
              </a:rPr>
              <a:pPr algn="ctr">
                <a:lnSpc>
                  <a:spcPct val="90000"/>
                </a:lnSpc>
                <a:spcAft>
                  <a:spcPts val="600"/>
                </a:spcAft>
              </a:pPr>
              <a:t>14</a:t>
            </a:fld>
            <a:endParaRPr lang="en-US">
              <a:solidFill>
                <a:srgbClr val="FFFFFF"/>
              </a:solidFill>
            </a:endParaRPr>
          </a:p>
        </p:txBody>
      </p:sp>
      <p:sp>
        <p:nvSpPr>
          <p:cNvPr id="5" name="Footer Placeholder 4">
            <a:extLst>
              <a:ext uri="{FF2B5EF4-FFF2-40B4-BE49-F238E27FC236}">
                <a16:creationId xmlns:a16="http://schemas.microsoft.com/office/drawing/2014/main" id="{FADBB6A9-A3D4-7342-B46D-204D49F9107D}"/>
              </a:ext>
            </a:extLst>
          </p:cNvPr>
          <p:cNvSpPr>
            <a:spLocks noGrp="1"/>
          </p:cNvSpPr>
          <p:nvPr>
            <p:ph type="ftr" sz="quarter" idx="11"/>
          </p:nvPr>
        </p:nvSpPr>
        <p:spPr>
          <a:xfrm rot="-5400000">
            <a:off x="-945222" y="5281914"/>
            <a:ext cx="2495058" cy="365125"/>
          </a:xfrm>
        </p:spPr>
        <p:txBody>
          <a:bodyPr>
            <a:normAutofit/>
          </a:bodyPr>
          <a:lstStyle/>
          <a:p>
            <a:pPr algn="l">
              <a:spcAft>
                <a:spcPts val="600"/>
              </a:spcAft>
            </a:pPr>
            <a:r>
              <a:rPr lang="en-US">
                <a:solidFill>
                  <a:srgbClr val="FFFFFF"/>
                </a:solidFill>
              </a:rPr>
              <a:t>PAPER ID: T5 - 544</a:t>
            </a:r>
          </a:p>
        </p:txBody>
      </p:sp>
      <p:sp>
        <p:nvSpPr>
          <p:cNvPr id="3" name="Content Placeholder 2">
            <a:extLst>
              <a:ext uri="{FF2B5EF4-FFF2-40B4-BE49-F238E27FC236}">
                <a16:creationId xmlns:a16="http://schemas.microsoft.com/office/drawing/2014/main" id="{6E59286E-B9EB-894D-92AA-1CB2EAF6506B}"/>
              </a:ext>
            </a:extLst>
          </p:cNvPr>
          <p:cNvSpPr>
            <a:spLocks noGrp="1"/>
          </p:cNvSpPr>
          <p:nvPr>
            <p:ph idx="1"/>
          </p:nvPr>
        </p:nvSpPr>
        <p:spPr>
          <a:xfrm>
            <a:off x="1590770" y="4889803"/>
            <a:ext cx="3874685" cy="3186359"/>
          </a:xfrm>
        </p:spPr>
        <p:txBody>
          <a:bodyPr anchor="ctr">
            <a:normAutofit/>
          </a:bodyPr>
          <a:lstStyle/>
          <a:p>
            <a:pPr lvl="1"/>
            <a:r>
              <a:rPr lang="en-US" sz="1400" dirty="0">
                <a:solidFill>
                  <a:schemeClr val="bg1"/>
                </a:solidFill>
                <a:latin typeface="Garamond" panose="02020404030301010803" pitchFamily="18" charset="0"/>
              </a:rPr>
              <a:t>This is implemented using Google Maps JavaScript API.</a:t>
            </a:r>
          </a:p>
          <a:p>
            <a:pPr lvl="1"/>
            <a:r>
              <a:rPr lang="en-US" sz="1400" dirty="0">
                <a:solidFill>
                  <a:schemeClr val="bg1"/>
                </a:solidFill>
                <a:latin typeface="Garamond" panose="02020404030301010803" pitchFamily="18" charset="0"/>
              </a:rPr>
              <a:t>Users would use this for browsing the nearby Charging stations.</a:t>
            </a:r>
          </a:p>
          <a:p>
            <a:endParaRPr lang="en-US" sz="18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405097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453FDD9B-0EC1-FF47-ABB9-5A86A9C80459}"/>
              </a:ext>
            </a:extLst>
          </p:cNvPr>
          <p:cNvPicPr>
            <a:picLocks noChangeAspect="1"/>
          </p:cNvPicPr>
          <p:nvPr/>
        </p:nvPicPr>
        <p:blipFill rotWithShape="1">
          <a:blip r:embed="rId2"/>
          <a:srcRect l="837" r="7607" b="-1"/>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9B44F-EEAF-C24F-97C2-CF4C8B7DEA5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Maps on Android App</a:t>
            </a:r>
          </a:p>
        </p:txBody>
      </p:sp>
      <p:cxnSp>
        <p:nvCxnSpPr>
          <p:cNvPr id="24" name="Straight Connector 2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ECE79C5E-B772-DD4D-821A-EDDD952EE78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54CB7A6A-A2F3-CA47-8BBE-18BE5EECE06B}" type="datetime1">
              <a:rPr lang="en-IN" smtClean="0">
                <a:solidFill>
                  <a:srgbClr val="FFFFFF"/>
                </a:solidFill>
              </a:rPr>
              <a:t>06/03/20</a:t>
            </a:fld>
            <a:endParaRPr lang="en-US">
              <a:solidFill>
                <a:srgbClr val="FFFFFF"/>
              </a:solidFill>
            </a:endParaRPr>
          </a:p>
        </p:txBody>
      </p:sp>
      <p:sp>
        <p:nvSpPr>
          <p:cNvPr id="5" name="Footer Placeholder 4">
            <a:extLst>
              <a:ext uri="{FF2B5EF4-FFF2-40B4-BE49-F238E27FC236}">
                <a16:creationId xmlns:a16="http://schemas.microsoft.com/office/drawing/2014/main" id="{EC50C31F-08DB-AE40-A134-03251A8486B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PAPER ID: T5 - 544</a:t>
            </a:r>
          </a:p>
        </p:txBody>
      </p:sp>
      <p:sp>
        <p:nvSpPr>
          <p:cNvPr id="6" name="Slide Number Placeholder 5">
            <a:extLst>
              <a:ext uri="{FF2B5EF4-FFF2-40B4-BE49-F238E27FC236}">
                <a16:creationId xmlns:a16="http://schemas.microsoft.com/office/drawing/2014/main" id="{2D96A2E5-83A2-EE4D-89FE-6570995F62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15</a:t>
            </a:fld>
            <a:endParaRPr lang="en-US">
              <a:solidFill>
                <a:srgbClr val="FFFFFF"/>
              </a:solidFill>
            </a:endParaRPr>
          </a:p>
        </p:txBody>
      </p:sp>
    </p:spTree>
    <p:extLst>
      <p:ext uri="{BB962C8B-B14F-4D97-AF65-F5344CB8AC3E}">
        <p14:creationId xmlns:p14="http://schemas.microsoft.com/office/powerpoint/2010/main" val="1515362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CCD8F014-63A0-DF4F-98C9-F1EC86220906}"/>
              </a:ext>
            </a:extLst>
          </p:cNvPr>
          <p:cNvPicPr>
            <a:picLocks noChangeAspect="1"/>
          </p:cNvPicPr>
          <p:nvPr/>
        </p:nvPicPr>
        <p:blipFill rotWithShape="1">
          <a:blip r:embed="rId2"/>
          <a:srcRect/>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AAEBD-723B-8C44-BC9A-1CE4F34F8BE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Checking the status of lockers at Charging Station</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248F3C4-1D69-FA47-BBDB-8D1011F944F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1263CE5F-7DA2-E44A-A5A7-796FF5725810}" type="datetime1">
              <a:rPr lang="en-IN" smtClean="0">
                <a:solidFill>
                  <a:srgbClr val="FFFFFF"/>
                </a:solidFill>
              </a:rPr>
              <a:t>06/03/20</a:t>
            </a:fld>
            <a:endParaRPr lang="en-US" dirty="0">
              <a:solidFill>
                <a:srgbClr val="FFFFFF"/>
              </a:solidFill>
            </a:endParaRPr>
          </a:p>
        </p:txBody>
      </p:sp>
      <p:sp>
        <p:nvSpPr>
          <p:cNvPr id="5" name="Footer Placeholder 4">
            <a:extLst>
              <a:ext uri="{FF2B5EF4-FFF2-40B4-BE49-F238E27FC236}">
                <a16:creationId xmlns:a16="http://schemas.microsoft.com/office/drawing/2014/main" id="{FE63C8DE-88E5-C240-91F8-3446920AB7D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PAPER ID: T5 - 544</a:t>
            </a:r>
            <a:endParaRPr lang="en-US" kern="1200" dirty="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4C9BFD0E-8E33-D64C-A295-8373F5AAED8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16</a:t>
            </a:fld>
            <a:endParaRPr lang="en-US" dirty="0">
              <a:solidFill>
                <a:srgbClr val="FFFFFF"/>
              </a:solidFill>
            </a:endParaRPr>
          </a:p>
        </p:txBody>
      </p:sp>
    </p:spTree>
    <p:extLst>
      <p:ext uri="{BB962C8B-B14F-4D97-AF65-F5344CB8AC3E}">
        <p14:creationId xmlns:p14="http://schemas.microsoft.com/office/powerpoint/2010/main" val="325968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C615B3FC-B5C8-0F47-8510-D039DD632A58}"/>
              </a:ext>
            </a:extLst>
          </p:cNvPr>
          <p:cNvPicPr>
            <a:picLocks noChangeAspect="1"/>
          </p:cNvPicPr>
          <p:nvPr/>
        </p:nvPicPr>
        <p:blipFill rotWithShape="1">
          <a:blip r:embed="rId2"/>
          <a:srcRect l="5333"/>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C9399-0B27-974D-AC16-C7324F3093B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Checking the status of lockers at Charging Station</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2500DFF-C707-C643-8A74-22603E8511A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4E9F1C87-08B4-614F-97A0-F32E80B77C97}" type="datetime1">
              <a:rPr lang="en-IN" smtClean="0">
                <a:solidFill>
                  <a:srgbClr val="FFFFFF"/>
                </a:solidFill>
              </a:rPr>
              <a:t>06/03/20</a:t>
            </a:fld>
            <a:endParaRPr lang="en-US">
              <a:solidFill>
                <a:srgbClr val="FFFFFF"/>
              </a:solidFill>
            </a:endParaRPr>
          </a:p>
        </p:txBody>
      </p:sp>
      <p:sp>
        <p:nvSpPr>
          <p:cNvPr id="5" name="Footer Placeholder 4">
            <a:extLst>
              <a:ext uri="{FF2B5EF4-FFF2-40B4-BE49-F238E27FC236}">
                <a16:creationId xmlns:a16="http://schemas.microsoft.com/office/drawing/2014/main" id="{CB0E72FB-39D3-AF4B-BB0A-3646FB08465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PAPER ID: T5 - 544</a:t>
            </a:r>
          </a:p>
        </p:txBody>
      </p:sp>
      <p:sp>
        <p:nvSpPr>
          <p:cNvPr id="6" name="Slide Number Placeholder 5">
            <a:extLst>
              <a:ext uri="{FF2B5EF4-FFF2-40B4-BE49-F238E27FC236}">
                <a16:creationId xmlns:a16="http://schemas.microsoft.com/office/drawing/2014/main" id="{302B8190-9423-114A-8A06-8CFC3ED50F8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17</a:t>
            </a:fld>
            <a:endParaRPr lang="en-US">
              <a:solidFill>
                <a:srgbClr val="FFFFFF"/>
              </a:solidFill>
            </a:endParaRPr>
          </a:p>
        </p:txBody>
      </p:sp>
    </p:spTree>
    <p:extLst>
      <p:ext uri="{BB962C8B-B14F-4D97-AF65-F5344CB8AC3E}">
        <p14:creationId xmlns:p14="http://schemas.microsoft.com/office/powerpoint/2010/main" val="156693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D4B9BB4-E7E3-4196-A69E-5F03597C2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3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675107"/>
            <a:ext cx="4415290" cy="5493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75345B51-E204-410A-83BA-7A992946F1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922776"/>
            <a:ext cx="2139190" cy="2373963"/>
            <a:chOff x="723679" y="3922776"/>
            <a:chExt cx="2139190" cy="2373963"/>
          </a:xfrm>
        </p:grpSpPr>
        <p:sp>
          <p:nvSpPr>
            <p:cNvPr id="44" name="Rectangle 66">
              <a:extLst>
                <a:ext uri="{FF2B5EF4-FFF2-40B4-BE49-F238E27FC236}">
                  <a16:creationId xmlns:a16="http://schemas.microsoft.com/office/drawing/2014/main" id="{E7227788-3273-4D0F-8030-2D4A4DD29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6976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AA9272E6-2550-43AD-8704-E196E3A3E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2765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137FA1F6-B8CA-44F2-A02C-50EF82CD1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8554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78A0B297-F151-4369-BE22-45BB9B897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5399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1C23D6A3-179E-4D42-A6E3-5D6809D0E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91188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F2EA211F-A2C1-40F6-BD98-1294BE93A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357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8A650D87-2BAB-460D-95DA-7D22C92DC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395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D356CB2F-BAED-4BCB-8D39-DDF16A4D4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9300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F7B15AD1-B933-4069-AB55-2695DEDF5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92407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2">
              <a:extLst>
                <a:ext uri="{FF2B5EF4-FFF2-40B4-BE49-F238E27FC236}">
                  <a16:creationId xmlns:a16="http://schemas.microsoft.com/office/drawing/2014/main" id="{A2706DC2-8E0F-4265-8D47-D0F905A43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608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23467677-933B-48E0-A310-B625A8A0C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20792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B7102C75-FBC7-48AC-85BC-B1C1AAF7F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9150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2">
              <a:extLst>
                <a:ext uri="{FF2B5EF4-FFF2-40B4-BE49-F238E27FC236}">
                  <a16:creationId xmlns:a16="http://schemas.microsoft.com/office/drawing/2014/main" id="{B6210E47-F948-4EE1-986E-9AFC97372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3891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776E1AFC-6D37-4075-8DA2-ED908EF0A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2998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6106007E-F9DB-47E4-BAED-107999F17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834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0DC9B1C-C0CF-4D25-BD5F-7265093E4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80DB2AA-36D1-49F9-9A32-B7A7F5ADD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5CB222C6-5C3F-4D4D-BA2C-606E58A5B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ED7BB998-CCFC-46F3-BAB3-711FA743E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A4FB04D3-F2B1-4AA1-B319-38BC1AF21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DF1E591D-B67F-42A6-8BFF-F28DA4EF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82E67F83-B3F0-4D08-A54E-B5EEA9456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50F124DD-21BF-4928-BABE-6149AA43A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F5F04C59-93B4-432B-A2AF-576790D9B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819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D18E97EA-58A9-4569-9C71-CFBBA80A0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22D4565-8B72-4045-9EC3-A52C835FF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1F949796-77A0-47E0-9ADC-7B928FE42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55EB0457-BE6E-4CD0-8C6D-F84E620086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3979EE6-296D-4BD5-8365-3D7851CF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00768B11-48BC-4D7D-90D8-89DBA255B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5DC53737-24C2-452C-B22B-C6F944D8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5FFEDFD6-9475-4B1D-BC0C-0DD63A630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D525C365-A68F-4494-B72F-49E0A2A76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C1C658E7-B7ED-49DC-8E4C-F6545FA28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70CB6084-E60F-43E2-9656-BA8A9180B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2EA7AF30-5E5E-409B-A9D4-61351B21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EC835CB2-B995-4ED5-9AA3-D63069BAA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D9DB25F2-4535-4B18-A02F-00CB0BC6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2B3B0457-7E85-4AA1-9781-E66497BCD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F1DCCCCE-4F6A-4E60-9F2D-DBAE8DC15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7487D6D1-3AC6-4648-85C1-2870032FA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B694880-02EC-A746-8A79-0537B95A70BC}"/>
              </a:ext>
            </a:extLst>
          </p:cNvPr>
          <p:cNvSpPr>
            <a:spLocks noGrp="1"/>
          </p:cNvSpPr>
          <p:nvPr>
            <p:ph type="title"/>
          </p:nvPr>
        </p:nvSpPr>
        <p:spPr>
          <a:xfrm>
            <a:off x="1226032" y="997527"/>
            <a:ext cx="3611880" cy="3081349"/>
          </a:xfrm>
        </p:spPr>
        <p:txBody>
          <a:bodyPr vert="horz" lIns="91440" tIns="45720" rIns="91440" bIns="45720" rtlCol="0" anchor="b">
            <a:normAutofit/>
          </a:bodyPr>
          <a:lstStyle/>
          <a:p>
            <a:r>
              <a:rPr lang="en-US" sz="4100" kern="1200" dirty="0">
                <a:solidFill>
                  <a:srgbClr val="FFFFFF"/>
                </a:solidFill>
                <a:latin typeface="Garamond" panose="02020404030301010803" pitchFamily="18" charset="0"/>
              </a:rPr>
              <a:t>Advertisements page displayed on Charging station screen </a:t>
            </a:r>
          </a:p>
        </p:txBody>
      </p:sp>
      <p:sp>
        <p:nvSpPr>
          <p:cNvPr id="86" name="Rectangle 85">
            <a:extLst>
              <a:ext uri="{FF2B5EF4-FFF2-40B4-BE49-F238E27FC236}">
                <a16:creationId xmlns:a16="http://schemas.microsoft.com/office/drawing/2014/main" id="{CE05F159-EFC7-4F44-AD2E-8FBA4B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0725" y="675106"/>
            <a:ext cx="5804685" cy="54955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4EE443E7-8458-4CAF-9F14-CDA81A776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68912" y="44817"/>
            <a:ext cx="233303" cy="772404"/>
            <a:chOff x="11868912" y="44817"/>
            <a:chExt cx="233303" cy="772404"/>
          </a:xfrm>
        </p:grpSpPr>
        <p:sp>
          <p:nvSpPr>
            <p:cNvPr id="89" name="Rectangle 64">
              <a:extLst>
                <a:ext uri="{FF2B5EF4-FFF2-40B4-BE49-F238E27FC236}">
                  <a16:creationId xmlns:a16="http://schemas.microsoft.com/office/drawing/2014/main" id="{9E78138B-BC06-4ADE-824E-ACE237301D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39099" y="46121"/>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6">
              <a:extLst>
                <a:ext uri="{FF2B5EF4-FFF2-40B4-BE49-F238E27FC236}">
                  <a16:creationId xmlns:a16="http://schemas.microsoft.com/office/drawing/2014/main" id="{DB7D02AB-5786-4E26-A21A-FF5088225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609" y="46120"/>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4">
              <a:extLst>
                <a:ext uri="{FF2B5EF4-FFF2-40B4-BE49-F238E27FC236}">
                  <a16:creationId xmlns:a16="http://schemas.microsoft.com/office/drawing/2014/main" id="{63455265-C0C7-4EE2-810B-4B8B2041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756690"/>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6">
              <a:extLst>
                <a:ext uri="{FF2B5EF4-FFF2-40B4-BE49-F238E27FC236}">
                  <a16:creationId xmlns:a16="http://schemas.microsoft.com/office/drawing/2014/main" id="{559E681C-298C-4DEC-995D-6E439CF07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756690"/>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4">
              <a:extLst>
                <a:ext uri="{FF2B5EF4-FFF2-40B4-BE49-F238E27FC236}">
                  <a16:creationId xmlns:a16="http://schemas.microsoft.com/office/drawing/2014/main" id="{4D893955-1F7B-4B00-913C-E7FBC8137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614576"/>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6">
              <a:extLst>
                <a:ext uri="{FF2B5EF4-FFF2-40B4-BE49-F238E27FC236}">
                  <a16:creationId xmlns:a16="http://schemas.microsoft.com/office/drawing/2014/main" id="{40E6A2A0-A4DE-4E6B-97FE-506583069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614576"/>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4">
              <a:extLst>
                <a:ext uri="{FF2B5EF4-FFF2-40B4-BE49-F238E27FC236}">
                  <a16:creationId xmlns:a16="http://schemas.microsoft.com/office/drawing/2014/main" id="{87D2467D-D3A5-42F7-BF1E-B8000F127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47246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4E5213CB-F86D-461D-B46F-0D90E4347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47246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4">
              <a:extLst>
                <a:ext uri="{FF2B5EF4-FFF2-40B4-BE49-F238E27FC236}">
                  <a16:creationId xmlns:a16="http://schemas.microsoft.com/office/drawing/2014/main" id="{90C8CB2C-F1D0-4CCD-BBFA-61D8F3FF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3303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BDEB08AC-216C-4752-AF15-88C2BAC92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3303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BE0F265A-6753-4419-9160-00E5A10B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188234"/>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6">
              <a:extLst>
                <a:ext uri="{FF2B5EF4-FFF2-40B4-BE49-F238E27FC236}">
                  <a16:creationId xmlns:a16="http://schemas.microsoft.com/office/drawing/2014/main" id="{AF769DEB-D51D-4938-A521-8036A972B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188234"/>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screenshot of a cell phone&#10;&#10;Description automatically generated">
            <a:extLst>
              <a:ext uri="{FF2B5EF4-FFF2-40B4-BE49-F238E27FC236}">
                <a16:creationId xmlns:a16="http://schemas.microsoft.com/office/drawing/2014/main" id="{79F75D18-C179-4645-9368-6DECFC6FA7C2}"/>
              </a:ext>
            </a:extLst>
          </p:cNvPr>
          <p:cNvPicPr>
            <a:picLocks noChangeAspect="1"/>
          </p:cNvPicPr>
          <p:nvPr/>
        </p:nvPicPr>
        <p:blipFill>
          <a:blip r:embed="rId2">
            <a:alphaModFix/>
          </a:blip>
          <a:stretch>
            <a:fillRect/>
          </a:stretch>
        </p:blipFill>
        <p:spPr>
          <a:xfrm>
            <a:off x="5667353" y="1967598"/>
            <a:ext cx="5989050" cy="3224105"/>
          </a:xfrm>
          <a:prstGeom prst="rect">
            <a:avLst/>
          </a:prstGeom>
        </p:spPr>
      </p:pic>
      <p:sp>
        <p:nvSpPr>
          <p:cNvPr id="5" name="Footer Placeholder 4">
            <a:extLst>
              <a:ext uri="{FF2B5EF4-FFF2-40B4-BE49-F238E27FC236}">
                <a16:creationId xmlns:a16="http://schemas.microsoft.com/office/drawing/2014/main" id="{C80B7F84-4DBC-9C49-B07F-BAA8EDF33D05}"/>
              </a:ext>
            </a:extLst>
          </p:cNvPr>
          <p:cNvSpPr>
            <a:spLocks noGrp="1"/>
          </p:cNvSpPr>
          <p:nvPr>
            <p:ph type="ftr" sz="quarter" idx="11"/>
          </p:nvPr>
        </p:nvSpPr>
        <p:spPr>
          <a:xfrm>
            <a:off x="1225296" y="6492240"/>
            <a:ext cx="3657600" cy="365125"/>
          </a:xfrm>
        </p:spPr>
        <p:txBody>
          <a:bodyPr vert="horz" lIns="91440" tIns="45720" rIns="91440" bIns="45720" rtlCol="0" anchor="ctr">
            <a:normAutofit/>
          </a:bodyPr>
          <a:lstStyle/>
          <a:p>
            <a:pPr algn="l">
              <a:spcAft>
                <a:spcPts val="600"/>
              </a:spcAft>
            </a:pPr>
            <a:r>
              <a:rPr lang="en-US" kern="1200">
                <a:solidFill>
                  <a:srgbClr val="898989"/>
                </a:solidFill>
                <a:latin typeface="+mn-lt"/>
                <a:ea typeface="+mn-ea"/>
                <a:cs typeface="+mn-cs"/>
              </a:rPr>
              <a:t>PAPER ID: T5 - 544</a:t>
            </a:r>
          </a:p>
        </p:txBody>
      </p:sp>
      <p:sp>
        <p:nvSpPr>
          <p:cNvPr id="4" name="Date Placeholder 3">
            <a:extLst>
              <a:ext uri="{FF2B5EF4-FFF2-40B4-BE49-F238E27FC236}">
                <a16:creationId xmlns:a16="http://schemas.microsoft.com/office/drawing/2014/main" id="{4ECAD6D5-929C-5F45-9376-7A2E8C072308}"/>
              </a:ext>
            </a:extLst>
          </p:cNvPr>
          <p:cNvSpPr>
            <a:spLocks noGrp="1"/>
          </p:cNvSpPr>
          <p:nvPr>
            <p:ph type="dt" sz="half" idx="10"/>
          </p:nvPr>
        </p:nvSpPr>
        <p:spPr>
          <a:xfrm>
            <a:off x="6096000" y="6492240"/>
            <a:ext cx="2743200" cy="365125"/>
          </a:xfrm>
        </p:spPr>
        <p:txBody>
          <a:bodyPr vert="horz" lIns="91440" tIns="45720" rIns="91440" bIns="45720" rtlCol="0" anchor="ctr">
            <a:normAutofit/>
          </a:bodyPr>
          <a:lstStyle/>
          <a:p>
            <a:pPr>
              <a:spcAft>
                <a:spcPts val="600"/>
              </a:spcAft>
            </a:pPr>
            <a:fld id="{CB4ECF7B-D2F3-4447-9AAE-C60AEB3AE840}" type="datetime1">
              <a:rPr lang="en-IN" smtClean="0">
                <a:solidFill>
                  <a:schemeClr val="bg1"/>
                </a:solidFill>
              </a:rPr>
              <a:t>06/03/20</a:t>
            </a:fld>
            <a:endParaRPr lang="en-US">
              <a:solidFill>
                <a:schemeClr val="bg1"/>
              </a:solidFill>
            </a:endParaRPr>
          </a:p>
        </p:txBody>
      </p:sp>
      <p:sp>
        <p:nvSpPr>
          <p:cNvPr id="6" name="Slide Number Placeholder 5">
            <a:extLst>
              <a:ext uri="{FF2B5EF4-FFF2-40B4-BE49-F238E27FC236}">
                <a16:creationId xmlns:a16="http://schemas.microsoft.com/office/drawing/2014/main" id="{F35C6D1C-6611-6644-AE65-A5D68B172390}"/>
              </a:ext>
            </a:extLst>
          </p:cNvPr>
          <p:cNvSpPr>
            <a:spLocks noGrp="1"/>
          </p:cNvSpPr>
          <p:nvPr>
            <p:ph type="sldNum" sz="quarter" idx="12"/>
          </p:nvPr>
        </p:nvSpPr>
        <p:spPr>
          <a:xfrm>
            <a:off x="9351034" y="6492240"/>
            <a:ext cx="2002766" cy="365125"/>
          </a:xfrm>
          <a:prstGeom prst="ellipse">
            <a:avLst/>
          </a:prstGeom>
        </p:spPr>
        <p:txBody>
          <a:bodyPr vert="horz" lIns="91440" tIns="45720" rIns="91440" bIns="45720" rtlCol="0" anchor="ctr">
            <a:normAutofit/>
          </a:bodyPr>
          <a:lstStyle/>
          <a:p>
            <a:pPr>
              <a:lnSpc>
                <a:spcPct val="90000"/>
              </a:lnSpc>
              <a:spcAft>
                <a:spcPts val="600"/>
              </a:spcAft>
            </a:pPr>
            <a:fld id="{99E0CCE4-EAB8-BE48-AC9B-D68CF6ACE26E}" type="slidenum">
              <a:rPr lang="en-US" smtClean="0">
                <a:solidFill>
                  <a:schemeClr val="bg1"/>
                </a:solidFill>
              </a:rPr>
              <a:pPr>
                <a:lnSpc>
                  <a:spcPct val="90000"/>
                </a:lnSpc>
                <a:spcAft>
                  <a:spcPts val="600"/>
                </a:spcAft>
              </a:pPr>
              <a:t>18</a:t>
            </a:fld>
            <a:endParaRPr lang="en-US">
              <a:solidFill>
                <a:schemeClr val="bg1"/>
              </a:solidFill>
            </a:endParaRPr>
          </a:p>
        </p:txBody>
      </p:sp>
    </p:spTree>
    <p:extLst>
      <p:ext uri="{BB962C8B-B14F-4D97-AF65-F5344CB8AC3E}">
        <p14:creationId xmlns:p14="http://schemas.microsoft.com/office/powerpoint/2010/main" val="84938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34D7C392-9C32-DD43-AE26-B583ED770508}"/>
              </a:ext>
            </a:extLst>
          </p:cNvPr>
          <p:cNvPicPr>
            <a:picLocks noChangeAspect="1"/>
          </p:cNvPicPr>
          <p:nvPr/>
        </p:nvPicPr>
        <p:blipFill rotWithShape="1">
          <a:blip r:embed="rId2"/>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19F14-9080-EB45-8104-28DD83F1CD0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UI on the Charging Station Screen</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5739EEB-760F-0541-84FA-60577E11DD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72155007-9DFD-5342-BB9E-E4ED76E6F4D5}" type="datetime1">
              <a:rPr lang="en-IN" smtClean="0">
                <a:solidFill>
                  <a:srgbClr val="FFFFFF"/>
                </a:solidFill>
              </a:rPr>
              <a:t>06/03/20</a:t>
            </a:fld>
            <a:endParaRPr lang="en-US">
              <a:solidFill>
                <a:srgbClr val="FFFFFF"/>
              </a:solidFill>
            </a:endParaRPr>
          </a:p>
        </p:txBody>
      </p:sp>
      <p:sp>
        <p:nvSpPr>
          <p:cNvPr id="5" name="Footer Placeholder 4">
            <a:extLst>
              <a:ext uri="{FF2B5EF4-FFF2-40B4-BE49-F238E27FC236}">
                <a16:creationId xmlns:a16="http://schemas.microsoft.com/office/drawing/2014/main" id="{73A7C9BF-7F3F-6543-B99D-F4D49D24D60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PAPER ID: T5 - 544</a:t>
            </a:r>
          </a:p>
        </p:txBody>
      </p:sp>
      <p:sp>
        <p:nvSpPr>
          <p:cNvPr id="6" name="Slide Number Placeholder 5">
            <a:extLst>
              <a:ext uri="{FF2B5EF4-FFF2-40B4-BE49-F238E27FC236}">
                <a16:creationId xmlns:a16="http://schemas.microsoft.com/office/drawing/2014/main" id="{20CF9B61-213B-7643-8A48-4E093C6DFBF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19</a:t>
            </a:fld>
            <a:endParaRPr lang="en-US">
              <a:solidFill>
                <a:srgbClr val="FFFFFF"/>
              </a:solidFill>
            </a:endParaRPr>
          </a:p>
        </p:txBody>
      </p:sp>
    </p:spTree>
    <p:extLst>
      <p:ext uri="{BB962C8B-B14F-4D97-AF65-F5344CB8AC3E}">
        <p14:creationId xmlns:p14="http://schemas.microsoft.com/office/powerpoint/2010/main" val="1003926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2" y="310938"/>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Introduction</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800641" y="1886356"/>
            <a:ext cx="5941105" cy="4168756"/>
          </a:xfrm>
        </p:spPr>
        <p:txBody>
          <a:bodyPr anchor="ctr">
            <a:normAutofit fontScale="92500"/>
          </a:bodyPr>
          <a:lstStyle/>
          <a:p>
            <a:pPr marL="0" indent="0" algn="just">
              <a:buNone/>
            </a:pPr>
            <a:r>
              <a:rPr lang="en-IN" sz="2400" dirty="0">
                <a:solidFill>
                  <a:srgbClr val="000000"/>
                </a:solidFill>
                <a:latin typeface="Garamond" panose="02020404030301010803" pitchFamily="18" charset="0"/>
                <a:cs typeface="Times New Roman" panose="02020603050405020304" pitchFamily="18" charset="0"/>
              </a:rPr>
              <a:t>Mobile phone is our means to remain connected. While the phones have progressively got more powerful processors and large touch screen interfaces, their power requirement has increased correspondingly. Unfortunately, battery technology has not been growing at a comparable pace. Hence, there is a need to frequently charge the batteries. While travelling, people face a common problem of charging electronic appliances. Most of the cell phone users have experienced having their cell phones run out of battery when they are not near a charging outlet. Our system provides such users an elegant solution to this widespread problem. </a:t>
            </a:r>
          </a:p>
        </p:txBody>
      </p:sp>
      <p:sp>
        <p:nvSpPr>
          <p:cNvPr id="4" name="Slide Number Placeholder 3">
            <a:extLst>
              <a:ext uri="{FF2B5EF4-FFF2-40B4-BE49-F238E27FC236}">
                <a16:creationId xmlns:a16="http://schemas.microsoft.com/office/drawing/2014/main" id="{3799CD0A-A143-6F4C-B767-CE2C768D3852}"/>
              </a:ext>
            </a:extLst>
          </p:cNvPr>
          <p:cNvSpPr>
            <a:spLocks noGrp="1"/>
          </p:cNvSpPr>
          <p:nvPr>
            <p:ph type="sldNum" sz="quarter" idx="12"/>
          </p:nvPr>
        </p:nvSpPr>
        <p:spPr/>
        <p:txBody>
          <a:bodyPr/>
          <a:lstStyle/>
          <a:p>
            <a:fld id="{99E0CCE4-EAB8-BE48-AC9B-D68CF6ACE26E}" type="slidenum">
              <a:rPr lang="en-US" smtClean="0"/>
              <a:t>2</a:t>
            </a:fld>
            <a:endParaRPr lang="en-US"/>
          </a:p>
        </p:txBody>
      </p:sp>
      <p:sp>
        <p:nvSpPr>
          <p:cNvPr id="6" name="Date Placeholder 5">
            <a:extLst>
              <a:ext uri="{FF2B5EF4-FFF2-40B4-BE49-F238E27FC236}">
                <a16:creationId xmlns:a16="http://schemas.microsoft.com/office/drawing/2014/main" id="{A3B521EE-4387-E648-825F-8AE6D51568F9}"/>
              </a:ext>
            </a:extLst>
          </p:cNvPr>
          <p:cNvSpPr>
            <a:spLocks noGrp="1"/>
          </p:cNvSpPr>
          <p:nvPr>
            <p:ph type="dt" sz="half" idx="10"/>
          </p:nvPr>
        </p:nvSpPr>
        <p:spPr/>
        <p:txBody>
          <a:bodyPr/>
          <a:lstStyle/>
          <a:p>
            <a:fld id="{0F3FE62E-DF89-D341-A3F4-DE9A9B15F044}" type="datetime1">
              <a:rPr lang="en-IN" smtClean="0"/>
              <a:t>06/03/20</a:t>
            </a:fld>
            <a:endParaRPr lang="en-US"/>
          </a:p>
        </p:txBody>
      </p:sp>
      <p:sp>
        <p:nvSpPr>
          <p:cNvPr id="8" name="Footer Placeholder 7">
            <a:extLst>
              <a:ext uri="{FF2B5EF4-FFF2-40B4-BE49-F238E27FC236}">
                <a16:creationId xmlns:a16="http://schemas.microsoft.com/office/drawing/2014/main" id="{1F4E8DDD-4E79-7F48-908A-65EA12AB0C0E}"/>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441657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3">
            <a:extLst>
              <a:ext uri="{FF2B5EF4-FFF2-40B4-BE49-F238E27FC236}">
                <a16:creationId xmlns:a16="http://schemas.microsoft.com/office/drawing/2014/main" id="{3C5974B6-3353-4781-B620-BC5168DAE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8">
            <a:extLst>
              <a:ext uri="{FF2B5EF4-FFF2-40B4-BE49-F238E27FC236}">
                <a16:creationId xmlns:a16="http://schemas.microsoft.com/office/drawing/2014/main" id="{0A2C0FD4-452B-439A-A978-C37BC16F5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9A383D8-507B-8543-A75F-EEA3D737471A}"/>
              </a:ext>
            </a:extLst>
          </p:cNvPr>
          <p:cNvSpPr>
            <a:spLocks noGrp="1"/>
          </p:cNvSpPr>
          <p:nvPr>
            <p:ph type="title"/>
          </p:nvPr>
        </p:nvSpPr>
        <p:spPr>
          <a:xfrm>
            <a:off x="7559812" y="2723322"/>
            <a:ext cx="3510355" cy="2236738"/>
          </a:xfrm>
        </p:spPr>
        <p:txBody>
          <a:bodyPr vert="horz" lIns="91440" tIns="45720" rIns="91440" bIns="45720" rtlCol="0" anchor="b">
            <a:normAutofit/>
          </a:bodyPr>
          <a:lstStyle/>
          <a:p>
            <a:r>
              <a:rPr lang="en-US" kern="1200" dirty="0">
                <a:solidFill>
                  <a:srgbClr val="FFFFFF"/>
                </a:solidFill>
                <a:latin typeface="Garamond" panose="02020404030301010803" pitchFamily="18" charset="0"/>
              </a:rPr>
              <a:t>3D Model of our Charging Station</a:t>
            </a:r>
          </a:p>
        </p:txBody>
      </p:sp>
      <p:sp>
        <p:nvSpPr>
          <p:cNvPr id="36" name="Freeform 5">
            <a:extLst>
              <a:ext uri="{FF2B5EF4-FFF2-40B4-BE49-F238E27FC236}">
                <a16:creationId xmlns:a16="http://schemas.microsoft.com/office/drawing/2014/main" id="{16929AE4-43B6-494E-B7D6-F778AB2F2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8CEE0D70-D5EB-4589-819D-77F64EC4F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2A701B99-D75A-4647-9635-9858D3BA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884DEADC-5415-4FC6-93F0-89769392A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859" y="1120020"/>
            <a:ext cx="5632862"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G_0083.mov" descr="IMG_0083.mov">
            <a:hlinkClick r:id="" action="ppaction://media"/>
            <a:extLst>
              <a:ext uri="{FF2B5EF4-FFF2-40B4-BE49-F238E27FC236}">
                <a16:creationId xmlns:a16="http://schemas.microsoft.com/office/drawing/2014/main" id="{2B5E8FDD-73E1-6644-AB5D-C12E7D1933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8859" y="381117"/>
            <a:ext cx="7027094" cy="4023010"/>
          </a:xfrm>
          <a:prstGeom prst="rect">
            <a:avLst/>
          </a:prstGeom>
        </p:spPr>
      </p:pic>
      <p:sp>
        <p:nvSpPr>
          <p:cNvPr id="5" name="Footer Placeholder 4">
            <a:extLst>
              <a:ext uri="{FF2B5EF4-FFF2-40B4-BE49-F238E27FC236}">
                <a16:creationId xmlns:a16="http://schemas.microsoft.com/office/drawing/2014/main" id="{09A9CA1D-1C4D-5841-B2E9-94935A0381B2}"/>
              </a:ext>
            </a:extLst>
          </p:cNvPr>
          <p:cNvSpPr>
            <a:spLocks noGrp="1"/>
          </p:cNvSpPr>
          <p:nvPr>
            <p:ph type="ftr" sz="quarter" idx="11"/>
          </p:nvPr>
        </p:nvSpPr>
        <p:spPr>
          <a:xfrm>
            <a:off x="795528" y="6382512"/>
            <a:ext cx="6757416" cy="320040"/>
          </a:xfrm>
        </p:spPr>
        <p:txBody>
          <a:bodyPr vert="horz" lIns="91440" tIns="45720" rIns="91440" bIns="45720" rtlCol="0" anchor="ctr">
            <a:normAutofit/>
          </a:bodyPr>
          <a:lstStyle/>
          <a:p>
            <a:pPr algn="l">
              <a:spcAft>
                <a:spcPts val="600"/>
              </a:spcAft>
            </a:pPr>
            <a:r>
              <a:rPr lang="en-US" sz="1000" kern="1200">
                <a:solidFill>
                  <a:schemeClr val="tx1">
                    <a:tint val="75000"/>
                  </a:schemeClr>
                </a:solidFill>
                <a:latin typeface="+mn-lt"/>
                <a:ea typeface="+mn-ea"/>
                <a:cs typeface="+mn-cs"/>
              </a:rPr>
              <a:t>PAPER ID: T5 - 544</a:t>
            </a:r>
          </a:p>
        </p:txBody>
      </p:sp>
      <p:sp>
        <p:nvSpPr>
          <p:cNvPr id="4" name="Date Placeholder 3">
            <a:extLst>
              <a:ext uri="{FF2B5EF4-FFF2-40B4-BE49-F238E27FC236}">
                <a16:creationId xmlns:a16="http://schemas.microsoft.com/office/drawing/2014/main" id="{9D4F5F9D-9820-8249-8AED-9F4F937A39A7}"/>
              </a:ext>
            </a:extLst>
          </p:cNvPr>
          <p:cNvSpPr>
            <a:spLocks noGrp="1"/>
          </p:cNvSpPr>
          <p:nvPr>
            <p:ph type="dt" sz="half" idx="10"/>
          </p:nvPr>
        </p:nvSpPr>
        <p:spPr>
          <a:xfrm>
            <a:off x="7717536" y="6382512"/>
            <a:ext cx="2825496" cy="320040"/>
          </a:xfrm>
        </p:spPr>
        <p:txBody>
          <a:bodyPr vert="horz" lIns="91440" tIns="45720" rIns="91440" bIns="45720" rtlCol="0" anchor="ctr">
            <a:normAutofit/>
          </a:bodyPr>
          <a:lstStyle/>
          <a:p>
            <a:pPr algn="r">
              <a:spcAft>
                <a:spcPts val="600"/>
              </a:spcAft>
            </a:pPr>
            <a:fld id="{FFC2DE37-D842-A642-A588-1680D7780B89}" type="datetime1">
              <a:rPr lang="en-IN" sz="1000" smtClean="0"/>
              <a:t>06/03/20</a:t>
            </a:fld>
            <a:endParaRPr lang="en-US" sz="1000"/>
          </a:p>
        </p:txBody>
      </p:sp>
      <p:sp>
        <p:nvSpPr>
          <p:cNvPr id="6" name="Slide Number Placeholder 5">
            <a:extLst>
              <a:ext uri="{FF2B5EF4-FFF2-40B4-BE49-F238E27FC236}">
                <a16:creationId xmlns:a16="http://schemas.microsoft.com/office/drawing/2014/main" id="{F1C9E0B4-587B-6345-B525-98D6EA6B9F10}"/>
              </a:ext>
            </a:extLst>
          </p:cNvPr>
          <p:cNvSpPr>
            <a:spLocks noGrp="1"/>
          </p:cNvSpPr>
          <p:nvPr>
            <p:ph type="sldNum" sz="quarter" idx="12"/>
          </p:nvPr>
        </p:nvSpPr>
        <p:spPr>
          <a:xfrm>
            <a:off x="10707624" y="6382512"/>
            <a:ext cx="685800" cy="320040"/>
          </a:xfrm>
          <a:prstGeom prst="ellipse">
            <a:avLst/>
          </a:prstGeom>
        </p:spPr>
        <p:txBody>
          <a:bodyPr vert="horz" lIns="91440" tIns="45720" rIns="91440" bIns="45720" rtlCol="0" anchor="ctr">
            <a:normAutofit/>
          </a:bodyPr>
          <a:lstStyle/>
          <a:p>
            <a:pPr>
              <a:lnSpc>
                <a:spcPct val="90000"/>
              </a:lnSpc>
              <a:spcAft>
                <a:spcPts val="600"/>
              </a:spcAft>
            </a:pPr>
            <a:fld id="{99E0CCE4-EAB8-BE48-AC9B-D68CF6ACE26E}" type="slidenum">
              <a:rPr lang="en-US" sz="900"/>
              <a:pPr>
                <a:lnSpc>
                  <a:spcPct val="90000"/>
                </a:lnSpc>
                <a:spcAft>
                  <a:spcPts val="600"/>
                </a:spcAft>
              </a:pPr>
              <a:t>20</a:t>
            </a:fld>
            <a:endParaRPr lang="en-US" sz="900"/>
          </a:p>
        </p:txBody>
      </p:sp>
    </p:spTree>
    <p:extLst>
      <p:ext uri="{BB962C8B-B14F-4D97-AF65-F5344CB8AC3E}">
        <p14:creationId xmlns:p14="http://schemas.microsoft.com/office/powerpoint/2010/main" val="86767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BDACC9-33A5-F845-BF7E-6960E8A8252E}"/>
              </a:ext>
            </a:extLst>
          </p:cNvPr>
          <p:cNvSpPr>
            <a:spLocks noGrp="1"/>
          </p:cNvSpPr>
          <p:nvPr>
            <p:ph type="title"/>
          </p:nvPr>
        </p:nvSpPr>
        <p:spPr>
          <a:xfrm>
            <a:off x="814166" y="802955"/>
            <a:ext cx="4489211" cy="1618727"/>
          </a:xfrm>
        </p:spPr>
        <p:txBody>
          <a:bodyPr>
            <a:normAutofit/>
          </a:bodyPr>
          <a:lstStyle/>
          <a:p>
            <a:r>
              <a:rPr lang="en-US" sz="4000" dirty="0">
                <a:solidFill>
                  <a:srgbClr val="000000"/>
                </a:solidFill>
                <a:latin typeface="Garamond" panose="02020404030301010803" pitchFamily="18" charset="0"/>
                <a:cs typeface="Times New Roman" panose="02020603050405020304" pitchFamily="18" charset="0"/>
              </a:rPr>
              <a:t>Details of Hardware &amp; Software</a:t>
            </a:r>
          </a:p>
        </p:txBody>
      </p:sp>
      <p:sp>
        <p:nvSpPr>
          <p:cNvPr id="31" name="Oval 30">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6" descr="Lock">
            <a:extLst>
              <a:ext uri="{FF2B5EF4-FFF2-40B4-BE49-F238E27FC236}">
                <a16:creationId xmlns:a16="http://schemas.microsoft.com/office/drawing/2014/main" id="{51AC2808-4B3F-495F-BBD7-6D06CE9608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26145" y="871183"/>
            <a:ext cx="1138736" cy="1138736"/>
          </a:xfrm>
          <a:prstGeom prst="rect">
            <a:avLst/>
          </a:prstGeom>
        </p:spPr>
      </p:pic>
      <p:sp>
        <p:nvSpPr>
          <p:cNvPr id="19" name="Content Placeholder 2">
            <a:extLst>
              <a:ext uri="{FF2B5EF4-FFF2-40B4-BE49-F238E27FC236}">
                <a16:creationId xmlns:a16="http://schemas.microsoft.com/office/drawing/2014/main" id="{2E27762E-7AB3-EE4A-BEA2-1B746F9FCE31}"/>
              </a:ext>
            </a:extLst>
          </p:cNvPr>
          <p:cNvSpPr>
            <a:spLocks noGrp="1"/>
          </p:cNvSpPr>
          <p:nvPr>
            <p:ph idx="1"/>
          </p:nvPr>
        </p:nvSpPr>
        <p:spPr>
          <a:xfrm>
            <a:off x="810568" y="2421682"/>
            <a:ext cx="4133360" cy="3639289"/>
          </a:xfrm>
        </p:spPr>
        <p:txBody>
          <a:bodyPr anchor="ctr">
            <a:normAutofit/>
          </a:bodyPr>
          <a:lstStyle/>
          <a:p>
            <a:r>
              <a:rPr lang="en-US" sz="3200" dirty="0">
                <a:solidFill>
                  <a:srgbClr val="000000"/>
                </a:solidFill>
                <a:latin typeface="Garamond" panose="02020404030301010803" pitchFamily="18" charset="0"/>
                <a:cs typeface="Times New Roman" panose="02020603050405020304" pitchFamily="18" charset="0"/>
              </a:rPr>
              <a:t>Django for server</a:t>
            </a:r>
          </a:p>
          <a:p>
            <a:r>
              <a:rPr lang="en-US" sz="3200" dirty="0">
                <a:solidFill>
                  <a:srgbClr val="000000"/>
                </a:solidFill>
                <a:latin typeface="Garamond" panose="02020404030301010803" pitchFamily="18" charset="0"/>
                <a:cs typeface="Times New Roman" panose="02020603050405020304" pitchFamily="18" charset="0"/>
              </a:rPr>
              <a:t>Raspberry Pi</a:t>
            </a:r>
            <a:endParaRPr lang="en-US" sz="2800" dirty="0">
              <a:solidFill>
                <a:srgbClr val="000000"/>
              </a:solidFill>
              <a:latin typeface="Garamond" panose="02020404030301010803" pitchFamily="18" charset="0"/>
              <a:cs typeface="Times New Roman" panose="02020603050405020304" pitchFamily="18" charset="0"/>
            </a:endParaRPr>
          </a:p>
          <a:p>
            <a:r>
              <a:rPr lang="en-US" sz="3200" dirty="0">
                <a:solidFill>
                  <a:srgbClr val="000000"/>
                </a:solidFill>
                <a:latin typeface="Garamond" panose="02020404030301010803" pitchFamily="18" charset="0"/>
                <a:cs typeface="Times New Roman" panose="02020603050405020304" pitchFamily="18" charset="0"/>
              </a:rPr>
              <a:t>Electric lock</a:t>
            </a:r>
          </a:p>
          <a:p>
            <a:r>
              <a:rPr lang="en-US" sz="3200" dirty="0">
                <a:solidFill>
                  <a:srgbClr val="000000"/>
                </a:solidFill>
                <a:latin typeface="Garamond" panose="02020404030301010803" pitchFamily="18" charset="0"/>
                <a:cs typeface="Times New Roman" panose="02020603050405020304" pitchFamily="18" charset="0"/>
              </a:rPr>
              <a:t>AWS IOT core</a:t>
            </a:r>
          </a:p>
          <a:p>
            <a:r>
              <a:rPr lang="en-US" sz="3200" dirty="0">
                <a:solidFill>
                  <a:srgbClr val="000000"/>
                </a:solidFill>
                <a:latin typeface="Garamond" panose="02020404030301010803" pitchFamily="18" charset="0"/>
                <a:cs typeface="Times New Roman" panose="02020603050405020304" pitchFamily="18" charset="0"/>
              </a:rPr>
              <a:t>Google Maps SDK</a:t>
            </a:r>
          </a:p>
          <a:p>
            <a:r>
              <a:rPr lang="en-US" sz="3200" dirty="0">
                <a:solidFill>
                  <a:srgbClr val="000000"/>
                </a:solidFill>
                <a:latin typeface="Garamond" panose="02020404030301010803" pitchFamily="18" charset="0"/>
                <a:cs typeface="Times New Roman" panose="02020603050405020304" pitchFamily="18" charset="0"/>
              </a:rPr>
              <a:t>Android Studio</a:t>
            </a:r>
            <a:endParaRPr lang="en-US" sz="2000" dirty="0">
              <a:solidFill>
                <a:srgbClr val="000000"/>
              </a:solidFill>
              <a:latin typeface="Garamond" panose="02020404030301010803" pitchFamily="18" charset="0"/>
            </a:endParaRPr>
          </a:p>
          <a:p>
            <a:endParaRPr lang="en-US" sz="2000" dirty="0">
              <a:solidFill>
                <a:srgbClr val="000000"/>
              </a:solidFill>
              <a:latin typeface="Garamond" panose="02020404030301010803" pitchFamily="18" charset="0"/>
            </a:endParaRPr>
          </a:p>
        </p:txBody>
      </p:sp>
      <p:sp>
        <p:nvSpPr>
          <p:cNvPr id="33" name="Oval 32">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B9F8966-924F-4140-99F0-9CE396B06747}"/>
              </a:ext>
            </a:extLst>
          </p:cNvPr>
          <p:cNvPicPr>
            <a:picLocks noChangeAspect="1"/>
          </p:cNvPicPr>
          <p:nvPr/>
        </p:nvPicPr>
        <p:blipFill>
          <a:blip r:embed="rId5"/>
          <a:stretch>
            <a:fillRect/>
          </a:stretch>
        </p:blipFill>
        <p:spPr>
          <a:xfrm>
            <a:off x="8645815" y="567026"/>
            <a:ext cx="3217333" cy="1608666"/>
          </a:xfrm>
          <a:prstGeom prst="rect">
            <a:avLst/>
          </a:prstGeom>
        </p:spPr>
      </p:pic>
      <p:pic>
        <p:nvPicPr>
          <p:cNvPr id="4" name="Picture 3">
            <a:extLst>
              <a:ext uri="{FF2B5EF4-FFF2-40B4-BE49-F238E27FC236}">
                <a16:creationId xmlns:a16="http://schemas.microsoft.com/office/drawing/2014/main" id="{BEEC5EB6-ED0D-1F45-B8CE-84583CE0CE6B}"/>
              </a:ext>
            </a:extLst>
          </p:cNvPr>
          <p:cNvPicPr>
            <a:picLocks noChangeAspect="1"/>
          </p:cNvPicPr>
          <p:nvPr/>
        </p:nvPicPr>
        <p:blipFill>
          <a:blip r:embed="rId6"/>
          <a:stretch>
            <a:fillRect/>
          </a:stretch>
        </p:blipFill>
        <p:spPr>
          <a:xfrm>
            <a:off x="6737963" y="3434981"/>
            <a:ext cx="1301303" cy="1735071"/>
          </a:xfrm>
          <a:prstGeom prst="rect">
            <a:avLst/>
          </a:prstGeom>
        </p:spPr>
      </p:pic>
      <p:sp>
        <p:nvSpPr>
          <p:cNvPr id="37"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E68EFB2F-9257-0743-AF41-A91E9058378B}"/>
              </a:ext>
            </a:extLst>
          </p:cNvPr>
          <p:cNvPicPr>
            <a:picLocks noChangeAspect="1"/>
          </p:cNvPicPr>
          <p:nvPr/>
        </p:nvPicPr>
        <p:blipFill>
          <a:blip r:embed="rId7"/>
          <a:stretch>
            <a:fillRect/>
          </a:stretch>
        </p:blipFill>
        <p:spPr>
          <a:xfrm>
            <a:off x="9540046" y="5427756"/>
            <a:ext cx="2345355" cy="815010"/>
          </a:xfrm>
          <a:prstGeom prst="rect">
            <a:avLst/>
          </a:prstGeom>
        </p:spPr>
      </p:pic>
      <p:sp>
        <p:nvSpPr>
          <p:cNvPr id="6" name="Slide Number Placeholder 5">
            <a:extLst>
              <a:ext uri="{FF2B5EF4-FFF2-40B4-BE49-F238E27FC236}">
                <a16:creationId xmlns:a16="http://schemas.microsoft.com/office/drawing/2014/main" id="{E24179F2-F95B-B545-AD96-712469FC951E}"/>
              </a:ext>
            </a:extLst>
          </p:cNvPr>
          <p:cNvSpPr>
            <a:spLocks noGrp="1"/>
          </p:cNvSpPr>
          <p:nvPr>
            <p:ph type="sldNum" sz="quarter" idx="12"/>
          </p:nvPr>
        </p:nvSpPr>
        <p:spPr/>
        <p:txBody>
          <a:bodyPr/>
          <a:lstStyle/>
          <a:p>
            <a:fld id="{99E0CCE4-EAB8-BE48-AC9B-D68CF6ACE26E}" type="slidenum">
              <a:rPr lang="en-US" smtClean="0"/>
              <a:t>21</a:t>
            </a:fld>
            <a:endParaRPr lang="en-US"/>
          </a:p>
        </p:txBody>
      </p:sp>
      <p:sp>
        <p:nvSpPr>
          <p:cNvPr id="8" name="Date Placeholder 7">
            <a:extLst>
              <a:ext uri="{FF2B5EF4-FFF2-40B4-BE49-F238E27FC236}">
                <a16:creationId xmlns:a16="http://schemas.microsoft.com/office/drawing/2014/main" id="{500A640A-6F73-A84C-80F8-DAB238C1C3A5}"/>
              </a:ext>
            </a:extLst>
          </p:cNvPr>
          <p:cNvSpPr>
            <a:spLocks noGrp="1"/>
          </p:cNvSpPr>
          <p:nvPr>
            <p:ph type="dt" sz="half" idx="10"/>
          </p:nvPr>
        </p:nvSpPr>
        <p:spPr/>
        <p:txBody>
          <a:bodyPr/>
          <a:lstStyle/>
          <a:p>
            <a:fld id="{4A0D1ED1-CB07-304E-84DB-6CF33D8DCC06}" type="datetime1">
              <a:rPr lang="en-IN" smtClean="0"/>
              <a:t>06/03/20</a:t>
            </a:fld>
            <a:endParaRPr lang="en-US"/>
          </a:p>
        </p:txBody>
      </p:sp>
      <p:sp>
        <p:nvSpPr>
          <p:cNvPr id="9" name="Footer Placeholder 8">
            <a:extLst>
              <a:ext uri="{FF2B5EF4-FFF2-40B4-BE49-F238E27FC236}">
                <a16:creationId xmlns:a16="http://schemas.microsoft.com/office/drawing/2014/main" id="{C5C7B6F5-2629-D940-AC3D-D3ADB72F5461}"/>
              </a:ext>
            </a:extLst>
          </p:cNvPr>
          <p:cNvSpPr>
            <a:spLocks noGrp="1"/>
          </p:cNvSpPr>
          <p:nvPr>
            <p:ph type="ftr" sz="quarter" idx="11"/>
          </p:nvPr>
        </p:nvSpPr>
        <p:spPr/>
        <p:txBody>
          <a:bodyPr/>
          <a:lstStyle/>
          <a:p>
            <a:r>
              <a:rPr lang="en-US" dirty="0"/>
              <a:t>PAPER ID: T5 - 544</a:t>
            </a:r>
          </a:p>
        </p:txBody>
      </p:sp>
    </p:spTree>
    <p:extLst>
      <p:ext uri="{BB962C8B-B14F-4D97-AF65-F5344CB8AC3E}">
        <p14:creationId xmlns:p14="http://schemas.microsoft.com/office/powerpoint/2010/main" val="83531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F6F9C-F5E9-FA4C-9641-B15FAC23817F}"/>
              </a:ext>
            </a:extLst>
          </p:cNvPr>
          <p:cNvSpPr>
            <a:spLocks noGrp="1"/>
          </p:cNvSpPr>
          <p:nvPr>
            <p:ph type="title"/>
          </p:nvPr>
        </p:nvSpPr>
        <p:spPr>
          <a:xfrm>
            <a:off x="6094105" y="802955"/>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References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Open quotation mark">
            <a:extLst>
              <a:ext uri="{FF2B5EF4-FFF2-40B4-BE49-F238E27FC236}">
                <a16:creationId xmlns:a16="http://schemas.microsoft.com/office/drawing/2014/main" id="{A1E51F2C-198C-416B-9B18-BFAC3CB92C7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20E5F938-3F34-0D45-8A4E-F2D2C4117CF7}"/>
              </a:ext>
            </a:extLst>
          </p:cNvPr>
          <p:cNvSpPr>
            <a:spLocks noGrp="1"/>
          </p:cNvSpPr>
          <p:nvPr>
            <p:ph idx="1"/>
          </p:nvPr>
        </p:nvSpPr>
        <p:spPr>
          <a:xfrm>
            <a:off x="5614876" y="2052084"/>
            <a:ext cx="6282957" cy="4497571"/>
          </a:xfrm>
        </p:spPr>
        <p:txBody>
          <a:bodyPr anchor="ctr">
            <a:normAutofit/>
          </a:bodyPr>
          <a:lstStyle/>
          <a:p>
            <a:pPr algn="just"/>
            <a:r>
              <a:rPr lang="en-IN" sz="1400" dirty="0" err="1">
                <a:latin typeface="Garamond" panose="02020404030301010803" pitchFamily="18" charset="0"/>
                <a:cs typeface="Times New Roman" panose="02020603050405020304" pitchFamily="18" charset="0"/>
              </a:rPr>
              <a:t>M.S.Varadarajan</a:t>
            </a:r>
            <a:r>
              <a:rPr lang="en-IN" sz="1400" dirty="0">
                <a:latin typeface="Garamond" panose="02020404030301010803" pitchFamily="18" charset="0"/>
                <a:cs typeface="Times New Roman" panose="02020603050405020304" pitchFamily="18" charset="0"/>
              </a:rPr>
              <a:t>, </a:t>
            </a:r>
            <a:r>
              <a:rPr lang="en-IN" sz="1400" dirty="0" err="1">
                <a:latin typeface="Garamond" panose="02020404030301010803" pitchFamily="18" charset="0"/>
                <a:cs typeface="Times New Roman" panose="02020603050405020304" pitchFamily="18" charset="0"/>
              </a:rPr>
              <a:t>Veltech</a:t>
            </a:r>
            <a:r>
              <a:rPr lang="en-IN" sz="1400" dirty="0">
                <a:latin typeface="Garamond" panose="02020404030301010803" pitchFamily="18" charset="0"/>
                <a:cs typeface="Times New Roman" panose="02020603050405020304" pitchFamily="18" charset="0"/>
              </a:rPr>
              <a:t> Dr. RR, </a:t>
            </a:r>
            <a:r>
              <a:rPr lang="en-IN" sz="1400" dirty="0" err="1">
                <a:latin typeface="Garamond" panose="02020404030301010803" pitchFamily="18" charset="0"/>
                <a:cs typeface="Times New Roman" panose="02020603050405020304" pitchFamily="18" charset="0"/>
              </a:rPr>
              <a:t>Dr.SR</a:t>
            </a:r>
            <a:r>
              <a:rPr lang="en-IN" sz="1400" dirty="0">
                <a:latin typeface="Garamond" panose="02020404030301010803" pitchFamily="18" charset="0"/>
                <a:cs typeface="Times New Roman" panose="02020603050405020304" pitchFamily="18" charset="0"/>
              </a:rPr>
              <a:t> Technical University Chennai, India - Coin Based Universal Mobile Battery Charger IOSR Journal of Engineering (IOSRJEN), ISSN: 2250-3021 Volume 2, Issue 6 (June 2012), PP 1433-1438. </a:t>
            </a:r>
          </a:p>
          <a:p>
            <a:pPr algn="just"/>
            <a:r>
              <a:rPr lang="en-IN" sz="1400" dirty="0">
                <a:latin typeface="Garamond" panose="02020404030301010803" pitchFamily="18" charset="0"/>
                <a:cs typeface="Times New Roman" panose="02020603050405020304" pitchFamily="18" charset="0"/>
              </a:rPr>
              <a:t>E. </a:t>
            </a:r>
            <a:r>
              <a:rPr lang="en-IN" sz="1400" dirty="0" err="1">
                <a:latin typeface="Garamond" panose="02020404030301010803" pitchFamily="18" charset="0"/>
                <a:cs typeface="Times New Roman" panose="02020603050405020304" pitchFamily="18" charset="0"/>
              </a:rPr>
              <a:t>Rammohana</a:t>
            </a:r>
            <a:r>
              <a:rPr lang="en-IN" sz="1400" dirty="0">
                <a:latin typeface="Garamond" panose="02020404030301010803" pitchFamily="18" charset="0"/>
                <a:cs typeface="Times New Roman" panose="02020603050405020304" pitchFamily="18" charset="0"/>
              </a:rPr>
              <a:t> Reddy, K. </a:t>
            </a:r>
            <a:r>
              <a:rPr lang="en-IN" sz="1400" dirty="0" err="1">
                <a:latin typeface="Garamond" panose="02020404030301010803" pitchFamily="18" charset="0"/>
                <a:cs typeface="Times New Roman" panose="02020603050405020304" pitchFamily="18" charset="0"/>
              </a:rPr>
              <a:t>Sankara</a:t>
            </a:r>
            <a:r>
              <a:rPr lang="en-IN" sz="1400" dirty="0">
                <a:latin typeface="Garamond" panose="02020404030301010803" pitchFamily="18" charset="0"/>
                <a:cs typeface="Times New Roman" panose="02020603050405020304" pitchFamily="18" charset="0"/>
              </a:rPr>
              <a:t>, </a:t>
            </a:r>
            <a:r>
              <a:rPr lang="en-IN" sz="1400" dirty="0" err="1">
                <a:latin typeface="Garamond" panose="02020404030301010803" pitchFamily="18" charset="0"/>
                <a:cs typeface="Times New Roman" panose="02020603050405020304" pitchFamily="18" charset="0"/>
              </a:rPr>
              <a:t>Analyzing</a:t>
            </a:r>
            <a:r>
              <a:rPr lang="en-IN" sz="1400" dirty="0">
                <a:latin typeface="Garamond" panose="02020404030301010803" pitchFamily="18" charset="0"/>
                <a:cs typeface="Times New Roman" panose="02020603050405020304" pitchFamily="18" charset="0"/>
              </a:rPr>
              <a:t> Consumerization - Internet of Things Based Home Automation Control System Using Raspberry Pi International Journal of Scientific Research in Computer Science, Engineering and Information Technology, 2018 IJSRCSEIT — Volume 3 — Issue 4 — ISSN : 2456-3307. </a:t>
            </a:r>
          </a:p>
          <a:p>
            <a:pPr algn="just"/>
            <a:r>
              <a:rPr lang="en-IN" sz="1400" dirty="0">
                <a:latin typeface="Garamond" panose="02020404030301010803" pitchFamily="18" charset="0"/>
                <a:cs typeface="Times New Roman" panose="02020603050405020304" pitchFamily="18" charset="0"/>
              </a:rPr>
              <a:t>Deepak B. </a:t>
            </a:r>
            <a:r>
              <a:rPr lang="en-IN" sz="1400" dirty="0" err="1">
                <a:latin typeface="Garamond" panose="02020404030301010803" pitchFamily="18" charset="0"/>
                <a:cs typeface="Times New Roman" panose="02020603050405020304" pitchFamily="18" charset="0"/>
              </a:rPr>
              <a:t>Andore</a:t>
            </a:r>
            <a:r>
              <a:rPr lang="en-IN" sz="1400" dirty="0">
                <a:latin typeface="Garamond" panose="02020404030301010803" pitchFamily="18" charset="0"/>
                <a:cs typeface="Times New Roman" panose="02020603050405020304" pitchFamily="18" charset="0"/>
              </a:rPr>
              <a:t> - AWS IOT Platform based Remote Monitoring by using Raspberry Pi International Journal of Latest Technology in Engineering, Management Applied Science (IJLTEMAS) , Volume VI, Issue X, October 2017 — ISSN 2278-2540. </a:t>
            </a:r>
          </a:p>
          <a:p>
            <a:pPr algn="just"/>
            <a:r>
              <a:rPr lang="en-IN" sz="1400" dirty="0" err="1">
                <a:latin typeface="Garamond" panose="02020404030301010803" pitchFamily="18" charset="0"/>
                <a:cs typeface="Times New Roman" panose="02020603050405020304" pitchFamily="18" charset="0"/>
              </a:rPr>
              <a:t>Nareshkumar</a:t>
            </a:r>
            <a:r>
              <a:rPr lang="en-IN" sz="1400" dirty="0">
                <a:latin typeface="Garamond" panose="02020404030301010803" pitchFamily="18" charset="0"/>
                <a:cs typeface="Times New Roman" panose="02020603050405020304" pitchFamily="18" charset="0"/>
              </a:rPr>
              <a:t> R. M., Apoorva </a:t>
            </a:r>
            <a:r>
              <a:rPr lang="en-IN" sz="1400" dirty="0" err="1">
                <a:latin typeface="Garamond" panose="02020404030301010803" pitchFamily="18" charset="0"/>
                <a:cs typeface="Times New Roman" panose="02020603050405020304" pitchFamily="18" charset="0"/>
              </a:rPr>
              <a:t>Kamat</a:t>
            </a:r>
            <a:r>
              <a:rPr lang="en-IN" sz="1400" dirty="0">
                <a:latin typeface="Garamond" panose="02020404030301010803" pitchFamily="18" charset="0"/>
                <a:cs typeface="Times New Roman" panose="02020603050405020304" pitchFamily="18" charset="0"/>
              </a:rPr>
              <a:t>, </a:t>
            </a:r>
            <a:r>
              <a:rPr lang="en-IN" sz="1400" dirty="0" err="1">
                <a:latin typeface="Garamond" panose="02020404030301010803" pitchFamily="18" charset="0"/>
                <a:cs typeface="Times New Roman" panose="02020603050405020304" pitchFamily="18" charset="0"/>
              </a:rPr>
              <a:t>Dnyaneshvari</a:t>
            </a:r>
            <a:r>
              <a:rPr lang="en-IN" sz="1400" dirty="0">
                <a:latin typeface="Garamond" panose="02020404030301010803" pitchFamily="18" charset="0"/>
                <a:cs typeface="Times New Roman" panose="02020603050405020304" pitchFamily="18" charset="0"/>
              </a:rPr>
              <a:t> Shinde - Smart Door Security Control System Using Raspberry Pi ,’ proceeding of the International Journal of Innovations Advancement in Computer Science , 6, Issue 11 November 2017. </a:t>
            </a:r>
          </a:p>
          <a:p>
            <a:pPr algn="just"/>
            <a:r>
              <a:rPr lang="en-IN" sz="1400" dirty="0">
                <a:latin typeface="Garamond" panose="02020404030301010803" pitchFamily="18" charset="0"/>
                <a:cs typeface="Times New Roman" panose="02020603050405020304" pitchFamily="18" charset="0"/>
              </a:rPr>
              <a:t>Prof. B Nithya Ramesh, </a:t>
            </a:r>
            <a:r>
              <a:rPr lang="en-IN" sz="1400" dirty="0" err="1">
                <a:latin typeface="Garamond" panose="02020404030301010803" pitchFamily="18" charset="0"/>
                <a:cs typeface="Times New Roman" panose="02020603050405020304" pitchFamily="18" charset="0"/>
              </a:rPr>
              <a:t>Aashay</a:t>
            </a:r>
            <a:r>
              <a:rPr lang="en-IN" sz="1400" dirty="0">
                <a:latin typeface="Garamond" panose="02020404030301010803" pitchFamily="18" charset="0"/>
                <a:cs typeface="Times New Roman" panose="02020603050405020304" pitchFamily="18" charset="0"/>
              </a:rPr>
              <a:t> R </a:t>
            </a:r>
            <a:r>
              <a:rPr lang="en-IN" sz="1400" dirty="0" err="1">
                <a:latin typeface="Garamond" panose="02020404030301010803" pitchFamily="18" charset="0"/>
                <a:cs typeface="Times New Roman" panose="02020603050405020304" pitchFamily="18" charset="0"/>
              </a:rPr>
              <a:t>Amballi</a:t>
            </a:r>
            <a:r>
              <a:rPr lang="en-IN" sz="1400" dirty="0">
                <a:latin typeface="Garamond" panose="02020404030301010803" pitchFamily="18" charset="0"/>
                <a:cs typeface="Times New Roman" panose="02020603050405020304" pitchFamily="18" charset="0"/>
              </a:rPr>
              <a:t>, Vivekananda Mahanta - DJANGO THE PYTHON WEB FRAMEWORK International Journal of Computer Science and Information Technology Research , Vol. 6, Issue 2, pp: (59-63), Month: April - June 2018. </a:t>
            </a:r>
          </a:p>
          <a:p>
            <a:pPr algn="just"/>
            <a:endParaRPr lang="en-IN" sz="1400" dirty="0">
              <a:latin typeface="Garamond" panose="02020404030301010803"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5BD2B79-5306-0A48-B0D8-8BA8C9C92F70}"/>
              </a:ext>
            </a:extLst>
          </p:cNvPr>
          <p:cNvSpPr>
            <a:spLocks noGrp="1"/>
          </p:cNvSpPr>
          <p:nvPr>
            <p:ph type="sldNum" sz="quarter" idx="12"/>
          </p:nvPr>
        </p:nvSpPr>
        <p:spPr/>
        <p:txBody>
          <a:bodyPr/>
          <a:lstStyle/>
          <a:p>
            <a:fld id="{99E0CCE4-EAB8-BE48-AC9B-D68CF6ACE26E}" type="slidenum">
              <a:rPr lang="en-US" smtClean="0"/>
              <a:t>22</a:t>
            </a:fld>
            <a:endParaRPr lang="en-US"/>
          </a:p>
        </p:txBody>
      </p:sp>
      <p:sp>
        <p:nvSpPr>
          <p:cNvPr id="6" name="Date Placeholder 5">
            <a:extLst>
              <a:ext uri="{FF2B5EF4-FFF2-40B4-BE49-F238E27FC236}">
                <a16:creationId xmlns:a16="http://schemas.microsoft.com/office/drawing/2014/main" id="{53606374-383E-D749-A028-6B420DA186F7}"/>
              </a:ext>
            </a:extLst>
          </p:cNvPr>
          <p:cNvSpPr>
            <a:spLocks noGrp="1"/>
          </p:cNvSpPr>
          <p:nvPr>
            <p:ph type="dt" sz="half" idx="10"/>
          </p:nvPr>
        </p:nvSpPr>
        <p:spPr/>
        <p:txBody>
          <a:bodyPr/>
          <a:lstStyle/>
          <a:p>
            <a:fld id="{CB743035-2E74-E049-9036-7693A6A4F9C4}" type="datetime1">
              <a:rPr lang="en-IN" smtClean="0"/>
              <a:t>06/03/20</a:t>
            </a:fld>
            <a:endParaRPr lang="en-US"/>
          </a:p>
        </p:txBody>
      </p:sp>
      <p:sp>
        <p:nvSpPr>
          <p:cNvPr id="8" name="Footer Placeholder 7">
            <a:extLst>
              <a:ext uri="{FF2B5EF4-FFF2-40B4-BE49-F238E27FC236}">
                <a16:creationId xmlns:a16="http://schemas.microsoft.com/office/drawing/2014/main" id="{55142D66-124B-B442-8B3B-5470729CFC7D}"/>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755051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F6F9C-F5E9-FA4C-9641-B15FAC23817F}"/>
              </a:ext>
            </a:extLst>
          </p:cNvPr>
          <p:cNvSpPr>
            <a:spLocks noGrp="1"/>
          </p:cNvSpPr>
          <p:nvPr>
            <p:ph type="title"/>
          </p:nvPr>
        </p:nvSpPr>
        <p:spPr>
          <a:xfrm>
            <a:off x="6094105" y="802955"/>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References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Open quotation mark">
            <a:extLst>
              <a:ext uri="{FF2B5EF4-FFF2-40B4-BE49-F238E27FC236}">
                <a16:creationId xmlns:a16="http://schemas.microsoft.com/office/drawing/2014/main" id="{A1E51F2C-198C-416B-9B18-BFAC3CB92C7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20E5F938-3F34-0D45-8A4E-F2D2C4117CF7}"/>
              </a:ext>
            </a:extLst>
          </p:cNvPr>
          <p:cNvSpPr>
            <a:spLocks noGrp="1"/>
          </p:cNvSpPr>
          <p:nvPr>
            <p:ph idx="1"/>
          </p:nvPr>
        </p:nvSpPr>
        <p:spPr>
          <a:xfrm>
            <a:off x="5784112" y="1116419"/>
            <a:ext cx="6241311" cy="5667153"/>
          </a:xfrm>
        </p:spPr>
        <p:txBody>
          <a:bodyPr anchor="ctr">
            <a:normAutofit/>
          </a:bodyPr>
          <a:lstStyle/>
          <a:p>
            <a:pPr algn="just"/>
            <a:r>
              <a:rPr lang="en-IN" sz="1400" dirty="0">
                <a:latin typeface="Garamond" panose="02020404030301010803" pitchFamily="18" charset="0"/>
                <a:cs typeface="Times New Roman" panose="02020603050405020304" pitchFamily="18" charset="0"/>
              </a:rPr>
              <a:t>Bajorek, Marcin, and Jedrzej Nowak - ”The role of a mobile device in a home monitoring healthcare system, Computer Science and Information Systems (Fed- CSIS) , 2011 Federated Conference on. IEEE, 2011. </a:t>
            </a:r>
          </a:p>
          <a:p>
            <a:pPr algn="just"/>
            <a:r>
              <a:rPr lang="en-IN" sz="1400" dirty="0">
                <a:latin typeface="Garamond" panose="02020404030301010803" pitchFamily="18" charset="0"/>
                <a:cs typeface="Times New Roman" panose="02020603050405020304" pitchFamily="18" charset="0"/>
              </a:rPr>
              <a:t>Tupakula, Udaya, Vijay Varadharajan, and Sunil Kumar Vuppala. - Security Techniques for Beyond 3G Wireless Mobile Networks Embedded and Ubiquitous Computing (EUC), 2011 IFIP 9th International Conference on. IEEE, , 2011. </a:t>
            </a:r>
          </a:p>
          <a:p>
            <a:pPr algn="just"/>
            <a:r>
              <a:rPr lang="en-IN" sz="1400" dirty="0">
                <a:latin typeface="Garamond" panose="02020404030301010803" pitchFamily="18" charset="0"/>
                <a:cs typeface="Times New Roman" panose="02020603050405020304" pitchFamily="18" charset="0"/>
              </a:rPr>
              <a:t>”Home Automation as a service”, International Journal of Computer Networks and Wireless Communications (IJCNWC), June 2012. </a:t>
            </a:r>
          </a:p>
          <a:p>
            <a:pPr algn="just"/>
            <a:r>
              <a:rPr lang="en-IN" sz="1400" dirty="0">
                <a:latin typeface="Garamond" panose="02020404030301010803" pitchFamily="18" charset="0"/>
                <a:cs typeface="Times New Roman" panose="02020603050405020304" pitchFamily="18" charset="0"/>
              </a:rPr>
              <a:t>S. Nazeem Basha, Dr. S.A.K. Jilani - An Intelligent Door System using Rasp- berry Pi and Amazon Web Services IoT International Journal of Engineering Trends and Technology (IJETT), vol. 33, pp. 84- 89,2016. </a:t>
            </a:r>
          </a:p>
          <a:p>
            <a:pPr algn="just"/>
            <a:r>
              <a:rPr lang="en-IN" sz="1400" dirty="0">
                <a:latin typeface="Garamond" panose="02020404030301010803" pitchFamily="18" charset="0"/>
                <a:cs typeface="Times New Roman" panose="02020603050405020304" pitchFamily="18" charset="0"/>
              </a:rPr>
              <a:t>Rajendra Nayak, Neema Shetty - Secured Smart Home Monitoring System Using Raspberry-PI, International Journal Innovative Research and Development (IJIRD), vol. 5, pp. 339-342,2016. </a:t>
            </a:r>
          </a:p>
          <a:p>
            <a:pPr algn="just"/>
            <a:r>
              <a:rPr lang="en-IN" sz="1400" dirty="0">
                <a:latin typeface="Garamond" panose="02020404030301010803" pitchFamily="18" charset="0"/>
                <a:cs typeface="Times New Roman" panose="02020603050405020304" pitchFamily="18" charset="0"/>
              </a:rPr>
              <a:t>Google Maps Javascript API Online Documentation: https://developers.google.com/maps/documentation/javascript/tutorial </a:t>
            </a:r>
          </a:p>
          <a:p>
            <a:pPr algn="just"/>
            <a:r>
              <a:rPr lang="en-IN" sz="1400" dirty="0">
                <a:latin typeface="Garamond" panose="02020404030301010803" pitchFamily="18" charset="0"/>
                <a:cs typeface="Times New Roman" panose="02020603050405020304" pitchFamily="18" charset="0"/>
              </a:rPr>
              <a:t>Google Maps SDK for Android Online Documentation: https://developers.google.com/maps/documentation/android-</a:t>
            </a:r>
            <a:r>
              <a:rPr lang="en-IN" sz="1400" dirty="0" err="1">
                <a:latin typeface="Garamond" panose="02020404030301010803" pitchFamily="18" charset="0"/>
                <a:cs typeface="Times New Roman" panose="02020603050405020304" pitchFamily="18" charset="0"/>
              </a:rPr>
              <a:t>sdk</a:t>
            </a:r>
            <a:r>
              <a:rPr lang="en-IN" sz="1400" dirty="0">
                <a:latin typeface="Garamond" panose="02020404030301010803" pitchFamily="18" charset="0"/>
                <a:cs typeface="Times New Roman" panose="02020603050405020304" pitchFamily="18" charset="0"/>
              </a:rPr>
              <a:t>/intro </a:t>
            </a:r>
          </a:p>
        </p:txBody>
      </p:sp>
      <p:sp>
        <p:nvSpPr>
          <p:cNvPr id="4" name="Slide Number Placeholder 3">
            <a:extLst>
              <a:ext uri="{FF2B5EF4-FFF2-40B4-BE49-F238E27FC236}">
                <a16:creationId xmlns:a16="http://schemas.microsoft.com/office/drawing/2014/main" id="{A11DFF01-088D-DA48-BA84-E3AB6E15CBFC}"/>
              </a:ext>
            </a:extLst>
          </p:cNvPr>
          <p:cNvSpPr>
            <a:spLocks noGrp="1"/>
          </p:cNvSpPr>
          <p:nvPr>
            <p:ph type="sldNum" sz="quarter" idx="12"/>
          </p:nvPr>
        </p:nvSpPr>
        <p:spPr/>
        <p:txBody>
          <a:bodyPr/>
          <a:lstStyle/>
          <a:p>
            <a:fld id="{99E0CCE4-EAB8-BE48-AC9B-D68CF6ACE26E}" type="slidenum">
              <a:rPr lang="en-US" smtClean="0"/>
              <a:t>23</a:t>
            </a:fld>
            <a:endParaRPr lang="en-US" dirty="0"/>
          </a:p>
        </p:txBody>
      </p:sp>
      <p:sp>
        <p:nvSpPr>
          <p:cNvPr id="6" name="Date Placeholder 5">
            <a:extLst>
              <a:ext uri="{FF2B5EF4-FFF2-40B4-BE49-F238E27FC236}">
                <a16:creationId xmlns:a16="http://schemas.microsoft.com/office/drawing/2014/main" id="{92AB301A-F9DA-6741-A1A0-7F787AC286A0}"/>
              </a:ext>
            </a:extLst>
          </p:cNvPr>
          <p:cNvSpPr>
            <a:spLocks noGrp="1"/>
          </p:cNvSpPr>
          <p:nvPr>
            <p:ph type="dt" sz="half" idx="10"/>
          </p:nvPr>
        </p:nvSpPr>
        <p:spPr/>
        <p:txBody>
          <a:bodyPr/>
          <a:lstStyle/>
          <a:p>
            <a:fld id="{0EE297EC-5D20-8340-A228-D81A11C99509}" type="datetime1">
              <a:rPr lang="en-IN" smtClean="0"/>
              <a:t>06/03/20</a:t>
            </a:fld>
            <a:endParaRPr lang="en-US"/>
          </a:p>
        </p:txBody>
      </p:sp>
      <p:sp>
        <p:nvSpPr>
          <p:cNvPr id="8" name="Footer Placeholder 7">
            <a:extLst>
              <a:ext uri="{FF2B5EF4-FFF2-40B4-BE49-F238E27FC236}">
                <a16:creationId xmlns:a16="http://schemas.microsoft.com/office/drawing/2014/main" id="{F018E271-FE23-D74F-8308-A37180198D5C}"/>
              </a:ext>
            </a:extLst>
          </p:cNvPr>
          <p:cNvSpPr>
            <a:spLocks noGrp="1"/>
          </p:cNvSpPr>
          <p:nvPr>
            <p:ph type="ftr" sz="quarter" idx="11"/>
          </p:nvPr>
        </p:nvSpPr>
        <p:spPr/>
        <p:txBody>
          <a:bodyPr/>
          <a:lstStyle/>
          <a:p>
            <a:r>
              <a:rPr lang="en-US"/>
              <a:t>PAPER ID: T5 - 544</a:t>
            </a:r>
            <a:endParaRPr lang="en-US" dirty="0"/>
          </a:p>
        </p:txBody>
      </p:sp>
    </p:spTree>
    <p:extLst>
      <p:ext uri="{BB962C8B-B14F-4D97-AF65-F5344CB8AC3E}">
        <p14:creationId xmlns:p14="http://schemas.microsoft.com/office/powerpoint/2010/main" val="4032117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305F3-7327-F649-953E-60E7C3D9724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Garamond" panose="02020404030301010803" pitchFamily="18" charset="0"/>
              </a:rPr>
              <a:t>Thank you!</a:t>
            </a:r>
          </a:p>
        </p:txBody>
      </p:sp>
      <p:sp>
        <p:nvSpPr>
          <p:cNvPr id="3" name="Slide Number Placeholder 2">
            <a:extLst>
              <a:ext uri="{FF2B5EF4-FFF2-40B4-BE49-F238E27FC236}">
                <a16:creationId xmlns:a16="http://schemas.microsoft.com/office/drawing/2014/main" id="{2C876617-4103-D149-8B28-6C29342CC5C0}"/>
              </a:ext>
            </a:extLst>
          </p:cNvPr>
          <p:cNvSpPr>
            <a:spLocks noGrp="1"/>
          </p:cNvSpPr>
          <p:nvPr>
            <p:ph type="sldNum" sz="quarter" idx="12"/>
          </p:nvPr>
        </p:nvSpPr>
        <p:spPr/>
        <p:txBody>
          <a:bodyPr/>
          <a:lstStyle/>
          <a:p>
            <a:fld id="{99E0CCE4-EAB8-BE48-AC9B-D68CF6ACE26E}" type="slidenum">
              <a:rPr lang="en-US" smtClean="0"/>
              <a:t>24</a:t>
            </a:fld>
            <a:endParaRPr lang="en-US"/>
          </a:p>
        </p:txBody>
      </p:sp>
      <p:sp>
        <p:nvSpPr>
          <p:cNvPr id="5" name="Date Placeholder 4">
            <a:extLst>
              <a:ext uri="{FF2B5EF4-FFF2-40B4-BE49-F238E27FC236}">
                <a16:creationId xmlns:a16="http://schemas.microsoft.com/office/drawing/2014/main" id="{EA4F3C7C-F7E4-4140-83F1-A748C14E4D1F}"/>
              </a:ext>
            </a:extLst>
          </p:cNvPr>
          <p:cNvSpPr>
            <a:spLocks noGrp="1"/>
          </p:cNvSpPr>
          <p:nvPr>
            <p:ph type="dt" sz="half" idx="10"/>
          </p:nvPr>
        </p:nvSpPr>
        <p:spPr/>
        <p:txBody>
          <a:bodyPr/>
          <a:lstStyle/>
          <a:p>
            <a:fld id="{4813C679-E8EA-A34F-A009-A9A7C911F73E}" type="datetime1">
              <a:rPr lang="en-IN" smtClean="0"/>
              <a:t>06/03/20</a:t>
            </a:fld>
            <a:endParaRPr lang="en-US"/>
          </a:p>
        </p:txBody>
      </p:sp>
      <p:sp>
        <p:nvSpPr>
          <p:cNvPr id="6" name="Footer Placeholder 5">
            <a:extLst>
              <a:ext uri="{FF2B5EF4-FFF2-40B4-BE49-F238E27FC236}">
                <a16:creationId xmlns:a16="http://schemas.microsoft.com/office/drawing/2014/main" id="{D333B0C1-E633-874E-AA40-181F3BB48B2F}"/>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68485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1" y="310938"/>
            <a:ext cx="5941105"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Why do we need this?</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800012" y="1629089"/>
            <a:ext cx="5941105" cy="4660706"/>
          </a:xfrm>
        </p:spPr>
        <p:txBody>
          <a:bodyPr anchor="ctr">
            <a:normAutofit fontScale="92500" lnSpcReduction="10000"/>
          </a:bodyPr>
          <a:lstStyle/>
          <a:p>
            <a:pPr marL="0" indent="0" algn="just">
              <a:buNone/>
            </a:pPr>
            <a:r>
              <a:rPr lang="en-IN" sz="2400" dirty="0">
                <a:solidFill>
                  <a:srgbClr val="000000"/>
                </a:solidFill>
                <a:latin typeface="Garamond" panose="02020404030301010803" pitchFamily="18" charset="0"/>
                <a:cs typeface="Times New Roman" panose="02020603050405020304" pitchFamily="18" charset="0"/>
              </a:rPr>
              <a:t>Currently, when a user's cell phone runs out of battery and there is no charging outlet nearby there very little or nothing that the user can do about it. Even if a charging outlet is available nearby one would have to stay close to the charging outlet until the phone is charged. Our system would provide such users with a solution which would enable them to do other things while the cell phone is being charged without worrying about their phones being stolen. Our charging stations would be located at various public places which would be available for all the registered users. These charging stations would be like vending machines i.e. fully automated using IoT. These charging stations, when placed in stores, would attract more customers &amp; increase dwell time which would consequently increase sales. </a:t>
            </a:r>
          </a:p>
        </p:txBody>
      </p:sp>
      <p:sp>
        <p:nvSpPr>
          <p:cNvPr id="4" name="Slide Number Placeholder 3">
            <a:extLst>
              <a:ext uri="{FF2B5EF4-FFF2-40B4-BE49-F238E27FC236}">
                <a16:creationId xmlns:a16="http://schemas.microsoft.com/office/drawing/2014/main" id="{F03853E5-73EC-0E42-B6C1-2A70619C77B4}"/>
              </a:ext>
            </a:extLst>
          </p:cNvPr>
          <p:cNvSpPr>
            <a:spLocks noGrp="1"/>
          </p:cNvSpPr>
          <p:nvPr>
            <p:ph type="sldNum" sz="quarter" idx="12"/>
          </p:nvPr>
        </p:nvSpPr>
        <p:spPr/>
        <p:txBody>
          <a:bodyPr/>
          <a:lstStyle/>
          <a:p>
            <a:fld id="{99E0CCE4-EAB8-BE48-AC9B-D68CF6ACE26E}" type="slidenum">
              <a:rPr lang="en-US" smtClean="0"/>
              <a:t>3</a:t>
            </a:fld>
            <a:endParaRPr lang="en-US"/>
          </a:p>
        </p:txBody>
      </p:sp>
      <p:sp>
        <p:nvSpPr>
          <p:cNvPr id="6" name="Date Placeholder 5">
            <a:extLst>
              <a:ext uri="{FF2B5EF4-FFF2-40B4-BE49-F238E27FC236}">
                <a16:creationId xmlns:a16="http://schemas.microsoft.com/office/drawing/2014/main" id="{85E635C6-0650-C544-A87E-5440EDA047ED}"/>
              </a:ext>
            </a:extLst>
          </p:cNvPr>
          <p:cNvSpPr>
            <a:spLocks noGrp="1"/>
          </p:cNvSpPr>
          <p:nvPr>
            <p:ph type="dt" sz="half" idx="10"/>
          </p:nvPr>
        </p:nvSpPr>
        <p:spPr/>
        <p:txBody>
          <a:bodyPr/>
          <a:lstStyle/>
          <a:p>
            <a:fld id="{B051E589-AD0C-5344-B8A4-5B6CFEB54544}" type="datetime1">
              <a:rPr lang="en-IN" smtClean="0"/>
              <a:t>06/03/20</a:t>
            </a:fld>
            <a:endParaRPr lang="en-US"/>
          </a:p>
        </p:txBody>
      </p:sp>
      <p:sp>
        <p:nvSpPr>
          <p:cNvPr id="8" name="Footer Placeholder 7">
            <a:extLst>
              <a:ext uri="{FF2B5EF4-FFF2-40B4-BE49-F238E27FC236}">
                <a16:creationId xmlns:a16="http://schemas.microsoft.com/office/drawing/2014/main" id="{5050AB0E-B841-8347-882D-16DC03CC27F4}"/>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3788492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1" y="395712"/>
            <a:ext cx="4977976" cy="1454051"/>
          </a:xfrm>
        </p:spPr>
        <p:txBody>
          <a:bodyPr>
            <a:normAutofit/>
          </a:bodyPr>
          <a:lstStyle/>
          <a:p>
            <a:r>
              <a:rPr lang="en-US" dirty="0">
                <a:latin typeface="Garamond" panose="02020404030301010803" pitchFamily="18" charset="0"/>
                <a:cs typeface="Times New Roman" panose="02020603050405020304" pitchFamily="18" charset="0"/>
              </a:rPr>
              <a:t>Problem Statement</a:t>
            </a:r>
            <a:endParaRPr lang="en-US" dirty="0">
              <a:solidFill>
                <a:srgbClr val="000000"/>
              </a:solidFill>
              <a:latin typeface="Garamond" panose="02020404030301010803" pitchFamily="18" charset="0"/>
              <a:cs typeface="Times New Roman" panose="02020603050405020304" pitchFamily="18" charset="0"/>
            </a:endParaRP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B016CEF4-AED1-4B33-B44C-E5B691717570}"/>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614876" y="1849763"/>
            <a:ext cx="5941734" cy="4038064"/>
          </a:xfrm>
        </p:spPr>
        <p:txBody>
          <a:bodyPr anchor="ctr">
            <a:normAutofit/>
          </a:bodyPr>
          <a:lstStyle/>
          <a:p>
            <a:pPr algn="just"/>
            <a:r>
              <a:rPr lang="en-US" dirty="0">
                <a:latin typeface="Garamond" panose="02020404030301010803" pitchFamily="18" charset="0"/>
                <a:cs typeface="Times New Roman" panose="02020603050405020304" pitchFamily="18" charset="0"/>
              </a:rPr>
              <a:t>The Problem Statement here is to develop a convenient solution for the widespread issue of mobiles being low on power outside the consumer’s homes and offices.</a:t>
            </a:r>
          </a:p>
          <a:p>
            <a:pPr algn="just"/>
            <a:r>
              <a:rPr lang="en-US" dirty="0">
                <a:latin typeface="Garamond" panose="02020404030301010803" pitchFamily="18" charset="0"/>
                <a:cs typeface="Times New Roman" panose="02020603050405020304" pitchFamily="18" charset="0"/>
              </a:rPr>
              <a:t>Mobile phones’ battery getting discharged is a massive issue for every consumer whenever they are on the go.</a:t>
            </a:r>
          </a:p>
          <a:p>
            <a:pPr marL="0" indent="0">
              <a:buNone/>
            </a:pPr>
            <a:endParaRPr lang="en-US" sz="2400" dirty="0">
              <a:latin typeface="Garamond" panose="02020404030301010803"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5530FB-4805-4444-82DA-8DE9FEB71903}"/>
              </a:ext>
            </a:extLst>
          </p:cNvPr>
          <p:cNvSpPr>
            <a:spLocks noGrp="1"/>
          </p:cNvSpPr>
          <p:nvPr>
            <p:ph type="sldNum" sz="quarter" idx="12"/>
          </p:nvPr>
        </p:nvSpPr>
        <p:spPr/>
        <p:txBody>
          <a:bodyPr/>
          <a:lstStyle/>
          <a:p>
            <a:fld id="{99E0CCE4-EAB8-BE48-AC9B-D68CF6ACE26E}" type="slidenum">
              <a:rPr lang="en-US" smtClean="0"/>
              <a:t>4</a:t>
            </a:fld>
            <a:endParaRPr lang="en-US"/>
          </a:p>
        </p:txBody>
      </p:sp>
      <p:sp>
        <p:nvSpPr>
          <p:cNvPr id="6" name="Date Placeholder 5">
            <a:extLst>
              <a:ext uri="{FF2B5EF4-FFF2-40B4-BE49-F238E27FC236}">
                <a16:creationId xmlns:a16="http://schemas.microsoft.com/office/drawing/2014/main" id="{88F91AE1-07D7-D643-903E-29DE0D0C20C0}"/>
              </a:ext>
            </a:extLst>
          </p:cNvPr>
          <p:cNvSpPr>
            <a:spLocks noGrp="1"/>
          </p:cNvSpPr>
          <p:nvPr>
            <p:ph type="dt" sz="half" idx="10"/>
          </p:nvPr>
        </p:nvSpPr>
        <p:spPr/>
        <p:txBody>
          <a:bodyPr/>
          <a:lstStyle/>
          <a:p>
            <a:fld id="{A1B882BB-4B4A-A845-9949-E1E8A366C355}" type="datetime1">
              <a:rPr lang="en-IN" smtClean="0"/>
              <a:t>06/03/20</a:t>
            </a:fld>
            <a:endParaRPr lang="en-US"/>
          </a:p>
        </p:txBody>
      </p:sp>
      <p:sp>
        <p:nvSpPr>
          <p:cNvPr id="8" name="Footer Placeholder 7">
            <a:extLst>
              <a:ext uri="{FF2B5EF4-FFF2-40B4-BE49-F238E27FC236}">
                <a16:creationId xmlns:a16="http://schemas.microsoft.com/office/drawing/2014/main" id="{47786BBF-2A49-B146-B919-A7F4CE23384B}"/>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107113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642295" y="130563"/>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Objectives</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642294" y="1256948"/>
            <a:ext cx="6349600" cy="5098349"/>
          </a:xfrm>
        </p:spPr>
        <p:txBody>
          <a:bodyPr anchor="ctr">
            <a:normAutofit/>
          </a:bodyPr>
          <a:lstStyle/>
          <a:p>
            <a:r>
              <a:rPr lang="en-IN" sz="2200" dirty="0">
                <a:latin typeface="Garamond" panose="02020404030301010803" pitchFamily="18" charset="0"/>
                <a:cs typeface="Times New Roman" panose="02020603050405020304" pitchFamily="18" charset="0"/>
              </a:rPr>
              <a:t>To implement a mobile application to show position of our Mobile Charging station on the map. </a:t>
            </a:r>
          </a:p>
          <a:p>
            <a:r>
              <a:rPr lang="en-IN" sz="2200" dirty="0">
                <a:latin typeface="Garamond" panose="02020404030301010803" pitchFamily="18" charset="0"/>
                <a:cs typeface="Times New Roman" panose="02020603050405020304" pitchFamily="18" charset="0"/>
              </a:rPr>
              <a:t>To make a Mobile Charging Station and secure it’s open and close locker mechanism using IOT. </a:t>
            </a:r>
          </a:p>
          <a:p>
            <a:r>
              <a:rPr lang="en-IN" sz="2200" dirty="0">
                <a:latin typeface="Garamond" panose="02020404030301010803" pitchFamily="18" charset="0"/>
                <a:cs typeface="Times New Roman" panose="02020603050405020304" pitchFamily="18" charset="0"/>
              </a:rPr>
              <a:t>To develop a server for our application from where booking requests and user history can be managed. </a:t>
            </a:r>
          </a:p>
          <a:p>
            <a:r>
              <a:rPr lang="en-IN" sz="2200" dirty="0">
                <a:latin typeface="Garamond" panose="02020404030301010803" pitchFamily="18" charset="0"/>
                <a:cs typeface="Times New Roman" panose="02020603050405020304" pitchFamily="18" charset="0"/>
              </a:rPr>
              <a:t>To provide an API to shopping mall stores for integrating user purchase details with our application. </a:t>
            </a:r>
          </a:p>
          <a:p>
            <a:r>
              <a:rPr lang="en-IN" sz="2200" dirty="0">
                <a:latin typeface="Garamond" panose="02020404030301010803" pitchFamily="18" charset="0"/>
                <a:cs typeface="Times New Roman" panose="02020603050405020304" pitchFamily="18" charset="0"/>
              </a:rPr>
              <a:t>To provide product recommendations based on purchase history to user in our Charging Station partnered stores.</a:t>
            </a:r>
          </a:p>
        </p:txBody>
      </p:sp>
      <p:sp>
        <p:nvSpPr>
          <p:cNvPr id="4" name="Slide Number Placeholder 3">
            <a:extLst>
              <a:ext uri="{FF2B5EF4-FFF2-40B4-BE49-F238E27FC236}">
                <a16:creationId xmlns:a16="http://schemas.microsoft.com/office/drawing/2014/main" id="{F26E4664-12ED-1E45-A824-FCD40C888A8A}"/>
              </a:ext>
            </a:extLst>
          </p:cNvPr>
          <p:cNvSpPr>
            <a:spLocks noGrp="1"/>
          </p:cNvSpPr>
          <p:nvPr>
            <p:ph type="sldNum" sz="quarter" idx="12"/>
          </p:nvPr>
        </p:nvSpPr>
        <p:spPr/>
        <p:txBody>
          <a:bodyPr/>
          <a:lstStyle/>
          <a:p>
            <a:fld id="{99E0CCE4-EAB8-BE48-AC9B-D68CF6ACE26E}" type="slidenum">
              <a:rPr lang="en-US" smtClean="0"/>
              <a:t>5</a:t>
            </a:fld>
            <a:endParaRPr lang="en-US"/>
          </a:p>
        </p:txBody>
      </p:sp>
      <p:sp>
        <p:nvSpPr>
          <p:cNvPr id="6" name="Date Placeholder 5">
            <a:extLst>
              <a:ext uri="{FF2B5EF4-FFF2-40B4-BE49-F238E27FC236}">
                <a16:creationId xmlns:a16="http://schemas.microsoft.com/office/drawing/2014/main" id="{13F349FD-7640-1A41-8CB8-593582C0000F}"/>
              </a:ext>
            </a:extLst>
          </p:cNvPr>
          <p:cNvSpPr>
            <a:spLocks noGrp="1"/>
          </p:cNvSpPr>
          <p:nvPr>
            <p:ph type="dt" sz="half" idx="10"/>
          </p:nvPr>
        </p:nvSpPr>
        <p:spPr/>
        <p:txBody>
          <a:bodyPr/>
          <a:lstStyle/>
          <a:p>
            <a:fld id="{0A024237-5D65-1745-9906-10C56E0B53EB}" type="datetime1">
              <a:rPr lang="en-IN" smtClean="0"/>
              <a:t>06/03/20</a:t>
            </a:fld>
            <a:endParaRPr lang="en-US"/>
          </a:p>
        </p:txBody>
      </p:sp>
      <p:sp>
        <p:nvSpPr>
          <p:cNvPr id="8" name="Footer Placeholder 7">
            <a:extLst>
              <a:ext uri="{FF2B5EF4-FFF2-40B4-BE49-F238E27FC236}">
                <a16:creationId xmlns:a16="http://schemas.microsoft.com/office/drawing/2014/main" id="{B8DC2E04-4B8E-5B44-BB62-D0BCDDBB20BB}"/>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114469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01BD72-46CA-FB45-A456-EAF8BF67001E}"/>
              </a:ext>
            </a:extLst>
          </p:cNvPr>
          <p:cNvSpPr>
            <a:spLocks noGrp="1"/>
          </p:cNvSpPr>
          <p:nvPr>
            <p:ph type="title"/>
          </p:nvPr>
        </p:nvSpPr>
        <p:spPr>
          <a:xfrm>
            <a:off x="4733798" y="895262"/>
            <a:ext cx="8652945" cy="1455996"/>
          </a:xfrm>
          <a:prstGeom prst="ellipse">
            <a:avLst/>
          </a:prstGeom>
        </p:spPr>
        <p:txBody>
          <a:bodyPr>
            <a:noAutofit/>
          </a:bodyPr>
          <a:lstStyle/>
          <a:p>
            <a:r>
              <a:rPr lang="en-US" dirty="0">
                <a:solidFill>
                  <a:srgbClr val="000000"/>
                </a:solidFill>
                <a:latin typeface="Garamond" panose="02020404030301010803" pitchFamily="18" charset="0"/>
                <a:cs typeface="Times New Roman" panose="02020603050405020304" pitchFamily="18" charset="0"/>
              </a:rPr>
              <a:t>Our User Demographics</a:t>
            </a:r>
          </a:p>
        </p:txBody>
      </p:sp>
      <p:sp>
        <p:nvSpPr>
          <p:cNvPr id="152"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Forms response chart. Question title: What is your age?. Number of responses: 84 responses.">
            <a:extLst>
              <a:ext uri="{FF2B5EF4-FFF2-40B4-BE49-F238E27FC236}">
                <a16:creationId xmlns:a16="http://schemas.microsoft.com/office/drawing/2014/main" id="{09F3D6FD-F8F3-E148-86AA-5CCEAA5E9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900" b="8942"/>
          <a:stretch/>
        </p:blipFill>
        <p:spPr bwMode="auto">
          <a:xfrm>
            <a:off x="2278828" y="-17982"/>
            <a:ext cx="2851096" cy="1548935"/>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Forms response chart. Question title: Where do you live? (Pin code Mumbai Only) . Number of responses: 84 responses.">
            <a:extLst>
              <a:ext uri="{FF2B5EF4-FFF2-40B4-BE49-F238E27FC236}">
                <a16:creationId xmlns:a16="http://schemas.microsoft.com/office/drawing/2014/main" id="{375974C9-5CB5-8F44-AB32-5A6E1F87699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274082"/>
            <a:ext cx="4580714" cy="23705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836456-9B62-4440-8CA2-6C3D5901EAE2}"/>
              </a:ext>
            </a:extLst>
          </p:cNvPr>
          <p:cNvSpPr>
            <a:spLocks noGrp="1"/>
          </p:cNvSpPr>
          <p:nvPr>
            <p:ph idx="1"/>
          </p:nvPr>
        </p:nvSpPr>
        <p:spPr>
          <a:xfrm>
            <a:off x="6096000" y="2270699"/>
            <a:ext cx="5541445" cy="3692039"/>
          </a:xfrm>
        </p:spPr>
        <p:txBody>
          <a:bodyPr anchor="ctr">
            <a:normAutofit/>
          </a:bodyPr>
          <a:lstStyle/>
          <a:p>
            <a:r>
              <a:rPr lang="en-US" sz="2400" dirty="0">
                <a:solidFill>
                  <a:srgbClr val="000000"/>
                </a:solidFill>
                <a:latin typeface="Garamond" panose="02020404030301010803" pitchFamily="18" charset="0"/>
                <a:cs typeface="Times New Roman" panose="02020603050405020304" pitchFamily="18" charset="0"/>
              </a:rPr>
              <a:t>The survey we conducted gave us the following details about our potential customers:</a:t>
            </a:r>
          </a:p>
          <a:p>
            <a:pPr lvl="1">
              <a:buFont typeface="Courier New" panose="02070309020205020404" pitchFamily="49" charset="0"/>
              <a:buChar char="o"/>
            </a:pPr>
            <a:r>
              <a:rPr lang="en-US" dirty="0">
                <a:solidFill>
                  <a:srgbClr val="000000"/>
                </a:solidFill>
                <a:latin typeface="Garamond" panose="02020404030301010803" pitchFamily="18" charset="0"/>
                <a:cs typeface="Times New Roman" panose="02020603050405020304" pitchFamily="18" charset="0"/>
              </a:rPr>
              <a:t>Age groups of our prospective users.</a:t>
            </a:r>
          </a:p>
          <a:p>
            <a:pPr lvl="1">
              <a:buFont typeface="Courier New" panose="02070309020205020404" pitchFamily="49" charset="0"/>
              <a:buChar char="o"/>
            </a:pPr>
            <a:r>
              <a:rPr lang="en-US" dirty="0">
                <a:solidFill>
                  <a:srgbClr val="000000"/>
                </a:solidFill>
                <a:latin typeface="Garamond" panose="02020404030301010803" pitchFamily="18" charset="0"/>
                <a:cs typeface="Times New Roman" panose="02020603050405020304" pitchFamily="18" charset="0"/>
              </a:rPr>
              <a:t>Area codes of our prospective users.</a:t>
            </a:r>
          </a:p>
        </p:txBody>
      </p:sp>
      <p:sp>
        <p:nvSpPr>
          <p:cNvPr id="4" name="Slide Number Placeholder 3">
            <a:extLst>
              <a:ext uri="{FF2B5EF4-FFF2-40B4-BE49-F238E27FC236}">
                <a16:creationId xmlns:a16="http://schemas.microsoft.com/office/drawing/2014/main" id="{1AFC0FA4-7C90-9B42-882A-B3EF55B81F41}"/>
              </a:ext>
            </a:extLst>
          </p:cNvPr>
          <p:cNvSpPr>
            <a:spLocks noGrp="1"/>
          </p:cNvSpPr>
          <p:nvPr>
            <p:ph type="sldNum" sz="quarter" idx="12"/>
          </p:nvPr>
        </p:nvSpPr>
        <p:spPr/>
        <p:txBody>
          <a:bodyPr/>
          <a:lstStyle/>
          <a:p>
            <a:fld id="{99E0CCE4-EAB8-BE48-AC9B-D68CF6ACE26E}" type="slidenum">
              <a:rPr lang="en-US" smtClean="0"/>
              <a:t>6</a:t>
            </a:fld>
            <a:endParaRPr lang="en-US"/>
          </a:p>
        </p:txBody>
      </p:sp>
      <p:sp>
        <p:nvSpPr>
          <p:cNvPr id="6" name="Date Placeholder 5">
            <a:extLst>
              <a:ext uri="{FF2B5EF4-FFF2-40B4-BE49-F238E27FC236}">
                <a16:creationId xmlns:a16="http://schemas.microsoft.com/office/drawing/2014/main" id="{95748A35-29B0-154C-B203-F2CEF805A354}"/>
              </a:ext>
            </a:extLst>
          </p:cNvPr>
          <p:cNvSpPr>
            <a:spLocks noGrp="1"/>
          </p:cNvSpPr>
          <p:nvPr>
            <p:ph type="dt" sz="half" idx="10"/>
          </p:nvPr>
        </p:nvSpPr>
        <p:spPr/>
        <p:txBody>
          <a:bodyPr/>
          <a:lstStyle/>
          <a:p>
            <a:fld id="{FCC8F1CE-53F2-DB47-81A3-3A9A036C55E7}" type="datetime1">
              <a:rPr lang="en-IN" smtClean="0"/>
              <a:t>06/03/20</a:t>
            </a:fld>
            <a:endParaRPr lang="en-US"/>
          </a:p>
        </p:txBody>
      </p:sp>
      <p:sp>
        <p:nvSpPr>
          <p:cNvPr id="7" name="Footer Placeholder 6">
            <a:extLst>
              <a:ext uri="{FF2B5EF4-FFF2-40B4-BE49-F238E27FC236}">
                <a16:creationId xmlns:a16="http://schemas.microsoft.com/office/drawing/2014/main" id="{5DA7D390-1DCB-0240-B963-86513ACE63E6}"/>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366850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59084F6A-5CB9-D443-B104-D104329195DD}"/>
              </a:ext>
            </a:extLst>
          </p:cNvPr>
          <p:cNvSpPr>
            <a:spLocks noGrp="1"/>
          </p:cNvSpPr>
          <p:nvPr>
            <p:ph type="title"/>
          </p:nvPr>
        </p:nvSpPr>
        <p:spPr>
          <a:xfrm>
            <a:off x="7653591" y="2942906"/>
            <a:ext cx="4538409" cy="811315"/>
          </a:xfrm>
        </p:spPr>
        <p:txBody>
          <a:bodyPr vert="horz" lIns="91440" tIns="45720" rIns="91440" bIns="45720" rtlCol="0" anchor="b">
            <a:normAutofit/>
          </a:bodyPr>
          <a:lstStyle/>
          <a:p>
            <a:pPr algn="ctr"/>
            <a:r>
              <a:rPr lang="en-US" sz="4800" dirty="0">
                <a:latin typeface="Garamond" panose="02020404030301010803" pitchFamily="18" charset="0"/>
              </a:rPr>
              <a:t>Market Research</a:t>
            </a:r>
          </a:p>
        </p:txBody>
      </p:sp>
      <p:sp>
        <p:nvSpPr>
          <p:cNvPr id="1040" name="Rectangle 82">
            <a:extLst>
              <a:ext uri="{FF2B5EF4-FFF2-40B4-BE49-F238E27FC236}">
                <a16:creationId xmlns:a16="http://schemas.microsoft.com/office/drawing/2014/main" id="{6AF87FB0-CB93-4F72-9279-BC4CE90B3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1" name="Rectangle 84">
            <a:extLst>
              <a:ext uri="{FF2B5EF4-FFF2-40B4-BE49-F238E27FC236}">
                <a16:creationId xmlns:a16="http://schemas.microsoft.com/office/drawing/2014/main" id="{5E139927-0A6F-4AD3-91D3-B2A9E6715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Forms response chart. Question title:  In a typical day, about how many times do you charge your cell phone?. Number of responses: 88 responses.">
            <a:extLst>
              <a:ext uri="{FF2B5EF4-FFF2-40B4-BE49-F238E27FC236}">
                <a16:creationId xmlns:a16="http://schemas.microsoft.com/office/drawing/2014/main" id="{C24BDC3B-0ACD-834D-A3C4-4B19A1928C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054" y="128646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86">
            <a:extLst>
              <a:ext uri="{FF2B5EF4-FFF2-40B4-BE49-F238E27FC236}">
                <a16:creationId xmlns:a16="http://schemas.microsoft.com/office/drawing/2014/main" id="{5EADE63F-FE89-4F18-B3CE-624078B38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Forms response chart. Question title: Are you satisfied by the battery life of your smartphone?. Number of responses: 88 responses.">
            <a:extLst>
              <a:ext uri="{FF2B5EF4-FFF2-40B4-BE49-F238E27FC236}">
                <a16:creationId xmlns:a16="http://schemas.microsoft.com/office/drawing/2014/main" id="{E636A4E8-15DE-FD4F-80E7-518D801B2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943"/>
          <a:stretch/>
        </p:blipFill>
        <p:spPr bwMode="auto">
          <a:xfrm>
            <a:off x="4741231" y="1272177"/>
            <a:ext cx="2438502" cy="143705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88">
            <a:extLst>
              <a:ext uri="{FF2B5EF4-FFF2-40B4-BE49-F238E27FC236}">
                <a16:creationId xmlns:a16="http://schemas.microsoft.com/office/drawing/2014/main" id="{6BDEE881-E8E3-4725-A31C-40F714E1F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Forms response chart. Question title: What brand is your cell phone?. Number of responses: 88 responses.">
            <a:extLst>
              <a:ext uri="{FF2B5EF4-FFF2-40B4-BE49-F238E27FC236}">
                <a16:creationId xmlns:a16="http://schemas.microsoft.com/office/drawing/2014/main" id="{C5F845DC-C98F-CB47-91AB-7E4BE014C2A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788" y="445980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90">
            <a:extLst>
              <a:ext uri="{FF2B5EF4-FFF2-40B4-BE49-F238E27FC236}">
                <a16:creationId xmlns:a16="http://schemas.microsoft.com/office/drawing/2014/main" id="{FB202DE7-B82B-4D71-88F3-4363532A4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8" name="Picture 4" descr="Forms response chart. Question title: Which port does your smartphone have?. Number of responses: 88 responses.">
            <a:extLst>
              <a:ext uri="{FF2B5EF4-FFF2-40B4-BE49-F238E27FC236}">
                <a16:creationId xmlns:a16="http://schemas.microsoft.com/office/drawing/2014/main" id="{BF25A728-4974-4D48-901A-93474BCB85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1443"/>
          <a:stretch/>
        </p:blipFill>
        <p:spPr bwMode="auto">
          <a:xfrm>
            <a:off x="4754518" y="4299009"/>
            <a:ext cx="2438502" cy="142790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838178D-8010-F04B-A412-2244389EE37B}"/>
              </a:ext>
            </a:extLst>
          </p:cNvPr>
          <p:cNvSpPr>
            <a:spLocks noGrp="1"/>
          </p:cNvSpPr>
          <p:nvPr>
            <p:ph type="sldNum" sz="quarter" idx="12"/>
          </p:nvPr>
        </p:nvSpPr>
        <p:spPr/>
        <p:txBody>
          <a:bodyPr/>
          <a:lstStyle/>
          <a:p>
            <a:fld id="{99E0CCE4-EAB8-BE48-AC9B-D68CF6ACE26E}" type="slidenum">
              <a:rPr lang="en-US" smtClean="0"/>
              <a:t>7</a:t>
            </a:fld>
            <a:endParaRPr lang="en-US"/>
          </a:p>
        </p:txBody>
      </p:sp>
      <p:sp>
        <p:nvSpPr>
          <p:cNvPr id="5" name="Date Placeholder 4">
            <a:extLst>
              <a:ext uri="{FF2B5EF4-FFF2-40B4-BE49-F238E27FC236}">
                <a16:creationId xmlns:a16="http://schemas.microsoft.com/office/drawing/2014/main" id="{0BBA59AA-DEAB-6946-82C1-BD4FADFE4B1C}"/>
              </a:ext>
            </a:extLst>
          </p:cNvPr>
          <p:cNvSpPr>
            <a:spLocks noGrp="1"/>
          </p:cNvSpPr>
          <p:nvPr>
            <p:ph type="dt" sz="half" idx="10"/>
          </p:nvPr>
        </p:nvSpPr>
        <p:spPr/>
        <p:txBody>
          <a:bodyPr/>
          <a:lstStyle/>
          <a:p>
            <a:fld id="{B24E890C-DE47-7C40-9630-F5EAE2A555ED}" type="datetime1">
              <a:rPr lang="en-IN" smtClean="0"/>
              <a:t>06/03/20</a:t>
            </a:fld>
            <a:endParaRPr lang="en-US"/>
          </a:p>
        </p:txBody>
      </p:sp>
      <p:sp>
        <p:nvSpPr>
          <p:cNvPr id="6" name="Footer Placeholder 5">
            <a:extLst>
              <a:ext uri="{FF2B5EF4-FFF2-40B4-BE49-F238E27FC236}">
                <a16:creationId xmlns:a16="http://schemas.microsoft.com/office/drawing/2014/main" id="{2E8AAED2-6D0E-4543-A3E5-C6624565CD94}"/>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31386256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Forms response chart. Question title: How often do you charge your phone outside your house?. Number of responses: 88 responses.">
            <a:extLst>
              <a:ext uri="{FF2B5EF4-FFF2-40B4-BE49-F238E27FC236}">
                <a16:creationId xmlns:a16="http://schemas.microsoft.com/office/drawing/2014/main" id="{57E39799-E1A2-8148-A976-549232893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76"/>
          <a:stretch/>
        </p:blipFill>
        <p:spPr bwMode="auto">
          <a:xfrm>
            <a:off x="649907" y="321734"/>
            <a:ext cx="5041354" cy="290517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Forms response chart. Question title: How much time(in minutes) does your phone take to charge from 0 to 20 percent?. Number of responses: 88 responses.">
            <a:extLst>
              <a:ext uri="{FF2B5EF4-FFF2-40B4-BE49-F238E27FC236}">
                <a16:creationId xmlns:a16="http://schemas.microsoft.com/office/drawing/2014/main" id="{D91C5E1B-7EFB-D04B-B079-14E5ECAE7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8034" y="349183"/>
            <a:ext cx="5112595" cy="28502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Forms response chart. Question title:  What do you do when you are out and your phone runs out of battery?. Number of responses: 88 responses.">
            <a:extLst>
              <a:ext uri="{FF2B5EF4-FFF2-40B4-BE49-F238E27FC236}">
                <a16:creationId xmlns:a16="http://schemas.microsoft.com/office/drawing/2014/main" id="{1D4AA55B-A0C9-084C-A408-5A29A60676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1" y="3763221"/>
            <a:ext cx="5426764" cy="24963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orms response chart. Question title: When was the last time you found your phone's battery to be dead while you were out without a charger?. Number of responses: 88 responses.">
            <a:extLst>
              <a:ext uri="{FF2B5EF4-FFF2-40B4-BE49-F238E27FC236}">
                <a16:creationId xmlns:a16="http://schemas.microsoft.com/office/drawing/2014/main" id="{5EF7B54E-DCFE-394B-8C08-1202503AA5A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034" y="3733228"/>
            <a:ext cx="5112595" cy="255629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E624F02-CF85-D046-8F35-A0922F9B2ED9}"/>
              </a:ext>
            </a:extLst>
          </p:cNvPr>
          <p:cNvSpPr>
            <a:spLocks noGrp="1"/>
          </p:cNvSpPr>
          <p:nvPr>
            <p:ph type="sldNum" sz="quarter" idx="12"/>
          </p:nvPr>
        </p:nvSpPr>
        <p:spPr/>
        <p:txBody>
          <a:bodyPr/>
          <a:lstStyle/>
          <a:p>
            <a:fld id="{99E0CCE4-EAB8-BE48-AC9B-D68CF6ACE26E}" type="slidenum">
              <a:rPr lang="en-US" smtClean="0"/>
              <a:t>8</a:t>
            </a:fld>
            <a:endParaRPr lang="en-US"/>
          </a:p>
        </p:txBody>
      </p:sp>
      <p:sp>
        <p:nvSpPr>
          <p:cNvPr id="8" name="Date Placeholder 7">
            <a:extLst>
              <a:ext uri="{FF2B5EF4-FFF2-40B4-BE49-F238E27FC236}">
                <a16:creationId xmlns:a16="http://schemas.microsoft.com/office/drawing/2014/main" id="{9EBE06FB-64E5-A144-9A7D-5B2650051673}"/>
              </a:ext>
            </a:extLst>
          </p:cNvPr>
          <p:cNvSpPr>
            <a:spLocks noGrp="1"/>
          </p:cNvSpPr>
          <p:nvPr>
            <p:ph type="dt" sz="half" idx="10"/>
          </p:nvPr>
        </p:nvSpPr>
        <p:spPr/>
        <p:txBody>
          <a:bodyPr/>
          <a:lstStyle/>
          <a:p>
            <a:fld id="{0F7B44A7-A880-474D-A8BB-5D8DBE204AB3}" type="datetime1">
              <a:rPr lang="en-IN" smtClean="0"/>
              <a:t>06/03/20</a:t>
            </a:fld>
            <a:endParaRPr lang="en-US"/>
          </a:p>
        </p:txBody>
      </p:sp>
      <p:sp>
        <p:nvSpPr>
          <p:cNvPr id="9" name="Footer Placeholder 8">
            <a:extLst>
              <a:ext uri="{FF2B5EF4-FFF2-40B4-BE49-F238E27FC236}">
                <a16:creationId xmlns:a16="http://schemas.microsoft.com/office/drawing/2014/main" id="{4D26F446-F51B-AC41-98C5-115AD7813114}"/>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98533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lowchart: Document 7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34357-1A8D-324A-A921-F6BD4EF879F7}"/>
              </a:ext>
            </a:extLst>
          </p:cNvPr>
          <p:cNvSpPr>
            <a:spLocks noGrp="1"/>
          </p:cNvSpPr>
          <p:nvPr>
            <p:ph type="title"/>
          </p:nvPr>
        </p:nvSpPr>
        <p:spPr>
          <a:xfrm>
            <a:off x="738187" y="136525"/>
            <a:ext cx="3048000" cy="2371148"/>
          </a:xfrm>
          <a:solidFill>
            <a:schemeClr val="accent1"/>
          </a:solidFill>
        </p:spPr>
        <p:txBody>
          <a:bodyPr vert="horz" lIns="91440" tIns="45720" rIns="91440" bIns="45720" rtlCol="0" anchor="ctr">
            <a:normAutofit/>
          </a:bodyPr>
          <a:lstStyle/>
          <a:p>
            <a:r>
              <a:rPr lang="en-US" sz="3200" kern="1200" dirty="0">
                <a:solidFill>
                  <a:srgbClr val="FFFFFF"/>
                </a:solidFill>
                <a:latin typeface="Garamond" panose="02020404030301010803" pitchFamily="18" charset="0"/>
                <a:cs typeface="Times New Roman" panose="02020603050405020304" pitchFamily="18" charset="0"/>
              </a:rPr>
              <a:t>Proposed System</a:t>
            </a:r>
          </a:p>
        </p:txBody>
      </p:sp>
      <p:pic>
        <p:nvPicPr>
          <p:cNvPr id="2049" name="Picture 1" descr="page20image16819552">
            <a:extLst>
              <a:ext uri="{FF2B5EF4-FFF2-40B4-BE49-F238E27FC236}">
                <a16:creationId xmlns:a16="http://schemas.microsoft.com/office/drawing/2014/main" id="{F95F8A48-5852-A04B-B1FC-0FCF14B97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94941" y="640080"/>
            <a:ext cx="6973520" cy="557881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7F39A27-5C82-FE4E-8971-0C8D0A403C67}"/>
              </a:ext>
            </a:extLst>
          </p:cNvPr>
          <p:cNvSpPr>
            <a:spLocks noGrp="1"/>
          </p:cNvSpPr>
          <p:nvPr>
            <p:ph type="sldNum" sz="quarter" idx="12"/>
          </p:nvPr>
        </p:nvSpPr>
        <p:spPr/>
        <p:txBody>
          <a:bodyPr/>
          <a:lstStyle/>
          <a:p>
            <a:fld id="{99E0CCE4-EAB8-BE48-AC9B-D68CF6ACE26E}" type="slidenum">
              <a:rPr lang="en-US" smtClean="0"/>
              <a:t>9</a:t>
            </a:fld>
            <a:endParaRPr lang="en-US"/>
          </a:p>
        </p:txBody>
      </p:sp>
      <p:sp>
        <p:nvSpPr>
          <p:cNvPr id="5" name="Date Placeholder 4">
            <a:extLst>
              <a:ext uri="{FF2B5EF4-FFF2-40B4-BE49-F238E27FC236}">
                <a16:creationId xmlns:a16="http://schemas.microsoft.com/office/drawing/2014/main" id="{1F156367-DB20-E040-A70C-A4583BEDA3F3}"/>
              </a:ext>
            </a:extLst>
          </p:cNvPr>
          <p:cNvSpPr>
            <a:spLocks noGrp="1"/>
          </p:cNvSpPr>
          <p:nvPr>
            <p:ph type="dt" sz="half" idx="10"/>
          </p:nvPr>
        </p:nvSpPr>
        <p:spPr/>
        <p:txBody>
          <a:bodyPr/>
          <a:lstStyle/>
          <a:p>
            <a:fld id="{D6BD2972-5416-3746-A055-63413FD11973}" type="datetime1">
              <a:rPr lang="en-IN" smtClean="0"/>
              <a:t>06/03/20</a:t>
            </a:fld>
            <a:endParaRPr lang="en-US"/>
          </a:p>
        </p:txBody>
      </p:sp>
      <p:sp>
        <p:nvSpPr>
          <p:cNvPr id="6" name="Footer Placeholder 5">
            <a:extLst>
              <a:ext uri="{FF2B5EF4-FFF2-40B4-BE49-F238E27FC236}">
                <a16:creationId xmlns:a16="http://schemas.microsoft.com/office/drawing/2014/main" id="{14136B62-704D-BF4F-9790-5FFA0639A653}"/>
              </a:ext>
            </a:extLst>
          </p:cNvPr>
          <p:cNvSpPr>
            <a:spLocks noGrp="1"/>
          </p:cNvSpPr>
          <p:nvPr>
            <p:ph type="ftr" sz="quarter" idx="11"/>
          </p:nvPr>
        </p:nvSpPr>
        <p:spPr/>
        <p:txBody>
          <a:bodyPr/>
          <a:lstStyle/>
          <a:p>
            <a:r>
              <a:rPr lang="en-US"/>
              <a:t>PAPER ID: T5 - 544</a:t>
            </a:r>
          </a:p>
        </p:txBody>
      </p:sp>
    </p:spTree>
    <p:extLst>
      <p:ext uri="{BB962C8B-B14F-4D97-AF65-F5344CB8AC3E}">
        <p14:creationId xmlns:p14="http://schemas.microsoft.com/office/powerpoint/2010/main" val="2385755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1229</Words>
  <Application>Microsoft Macintosh PowerPoint</Application>
  <PresentationFormat>Widescreen</PresentationFormat>
  <Paragraphs>141</Paragraphs>
  <Slides>24</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Courier New</vt:lpstr>
      <vt:lpstr>Garamond</vt:lpstr>
      <vt:lpstr>Times New Roman</vt:lpstr>
      <vt:lpstr>Office Theme</vt:lpstr>
      <vt:lpstr>Charging Buddy</vt:lpstr>
      <vt:lpstr>Introduction</vt:lpstr>
      <vt:lpstr>Why do we need this?</vt:lpstr>
      <vt:lpstr>Problem Statement</vt:lpstr>
      <vt:lpstr>Objectives</vt:lpstr>
      <vt:lpstr>Our User Demographics</vt:lpstr>
      <vt:lpstr>Market Research</vt:lpstr>
      <vt:lpstr>PowerPoint Presentation</vt:lpstr>
      <vt:lpstr>Proposed System</vt:lpstr>
      <vt:lpstr>Use Case Diagram</vt:lpstr>
      <vt:lpstr>MQTT Sequence Diagram</vt:lpstr>
      <vt:lpstr>Implementation</vt:lpstr>
      <vt:lpstr>Login</vt:lpstr>
      <vt:lpstr>Maps</vt:lpstr>
      <vt:lpstr>Maps on Android App</vt:lpstr>
      <vt:lpstr>Checking the status of lockers at Charging Station</vt:lpstr>
      <vt:lpstr>Checking the status of lockers at Charging Station</vt:lpstr>
      <vt:lpstr>Advertisements page displayed on Charging station screen </vt:lpstr>
      <vt:lpstr>UI on the Charging Station Screen</vt:lpstr>
      <vt:lpstr>3D Model of our Charging Station</vt:lpstr>
      <vt:lpstr>Details of Hardware &amp; Software</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Charging Buddy</dc:title>
  <dc:creator>Aditya Ramesh Chavan</dc:creator>
  <cp:lastModifiedBy>Aditya Ramesh Chavan</cp:lastModifiedBy>
  <cp:revision>4</cp:revision>
  <dcterms:created xsi:type="dcterms:W3CDTF">2020-03-06T06:38:21Z</dcterms:created>
  <dcterms:modified xsi:type="dcterms:W3CDTF">2020-03-06T13:27:11Z</dcterms:modified>
</cp:coreProperties>
</file>